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5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4D7EFFC8-392E-5A4B-B48C-BDD58235267B}" type="datetimeFigureOut">
              <a:rPr lang="en-US" smtClean="0"/>
              <a:t>8/4/17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ACDF0251-A6CE-5845-83E8-1AE5C5E13B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2017 FDSN WG III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Services, Tools and Products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439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2015 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384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Action Items and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Action </a:t>
            </a:r>
            <a:r>
              <a:rPr lang="en-US" b="1" u="sng" dirty="0"/>
              <a:t>Item 2015:1</a:t>
            </a:r>
            <a:r>
              <a:rPr lang="en-US" dirty="0"/>
              <a:t> ETHZ will submit a proposal to include event type in </a:t>
            </a:r>
            <a:r>
              <a:rPr lang="en-US" dirty="0" err="1"/>
              <a:t>fdsnws</a:t>
            </a:r>
            <a:r>
              <a:rPr lang="en-US" dirty="0"/>
              <a:t>-event specification.</a:t>
            </a:r>
          </a:p>
          <a:p>
            <a:r>
              <a:rPr lang="en-US" b="1" dirty="0"/>
              <a:t>Status: Submitted by ETHZ and to be discussed at </a:t>
            </a:r>
            <a:r>
              <a:rPr lang="en-US" b="1" dirty="0" smtClean="0"/>
              <a:t>the 2017 meeting</a:t>
            </a:r>
            <a:r>
              <a:rPr lang="en-US" b="1" dirty="0"/>
              <a:t>. </a:t>
            </a:r>
            <a:endParaRPr lang="en-US" dirty="0"/>
          </a:p>
          <a:p>
            <a:r>
              <a:rPr lang="en-US" b="1" dirty="0"/>
              <a:t>Considered closed with minor action required to update documentation.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83655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2015 Action Items and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Action Item 2015:2</a:t>
            </a:r>
            <a:r>
              <a:rPr lang="en-US" dirty="0"/>
              <a:t> Ahern to send email to request added capabilities to a processed data service.</a:t>
            </a:r>
          </a:p>
          <a:p>
            <a:r>
              <a:rPr lang="en-US" b="1" dirty="0"/>
              <a:t>Status: </a:t>
            </a:r>
            <a:r>
              <a:rPr lang="en-US" b="1" dirty="0"/>
              <a:t>R</a:t>
            </a:r>
            <a:r>
              <a:rPr lang="en-US" b="1" dirty="0" smtClean="0"/>
              <a:t>aised </a:t>
            </a:r>
            <a:r>
              <a:rPr lang="en-US" b="1" dirty="0"/>
              <a:t>again at this meeting. No substantive progress since Prague. </a:t>
            </a:r>
            <a:endParaRPr lang="en-US" dirty="0"/>
          </a:p>
          <a:p>
            <a:r>
              <a:rPr lang="en-US" b="1" dirty="0"/>
              <a:t>Now considered closed as Action Item 2017:3 addresses this.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232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2015 Action Items and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Action Item 2015:3</a:t>
            </a:r>
            <a:r>
              <a:rPr lang="en-US" dirty="0"/>
              <a:t> need to propose metadata versioning </a:t>
            </a:r>
            <a:r>
              <a:rPr lang="en-US" i="1" dirty="0"/>
              <a:t>task force</a:t>
            </a:r>
            <a:r>
              <a:rPr lang="en-US" dirty="0"/>
              <a:t> that can make recommendations to WGII (DMC?). Trabant offered to lead the effort.</a:t>
            </a:r>
          </a:p>
          <a:p>
            <a:r>
              <a:rPr lang="en-US" b="1" dirty="0"/>
              <a:t>Status: Unknown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494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2015 Action Items and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/>
              <a:t>Action Item 2015:4</a:t>
            </a:r>
            <a:r>
              <a:rPr lang="en-US" dirty="0"/>
              <a:t> Ahern:  If you’re interested in being on a FDSN Federated System task force- send Tim an email and it would be wonderful to get participation from other than US/Europe. The intent is to form a </a:t>
            </a:r>
            <a:r>
              <a:rPr lang="en-US" i="1" dirty="0"/>
              <a:t>task force </a:t>
            </a:r>
            <a:r>
              <a:rPr lang="en-US" dirty="0"/>
              <a:t>for this activity.</a:t>
            </a:r>
          </a:p>
          <a:p>
            <a:r>
              <a:rPr lang="en-US" b="1" dirty="0"/>
              <a:t>Status: The number of federated members has grown substantially. Currently there are 17 nodes that are participating with several other data centers with plans to participate.  Specifically 5 data centers in Africa, 1 in Central Asia, 1 in Canada and 1 in Mexico are moving in this direction. </a:t>
            </a:r>
            <a:endParaRPr lang="en-US" dirty="0"/>
          </a:p>
          <a:p>
            <a:r>
              <a:rPr lang="en-US" b="1" dirty="0"/>
              <a:t>Considered closed as an action item but on-going.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321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2015 Action Items and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Action Item 2015:5</a:t>
            </a:r>
            <a:r>
              <a:rPr lang="en-US" dirty="0"/>
              <a:t> Ahern to circulate an email to form a </a:t>
            </a:r>
            <a:r>
              <a:rPr lang="en-US" i="1" dirty="0"/>
              <a:t>task force</a:t>
            </a:r>
            <a:r>
              <a:rPr lang="en-US" dirty="0"/>
              <a:t> to discuss standardized quality assessment approach.</a:t>
            </a:r>
          </a:p>
          <a:p>
            <a:r>
              <a:rPr lang="en-US" b="1" dirty="0"/>
              <a:t>Status: This activity was focused on standardization of metric definitions and standardization of service invocations, Still a work in progress but as far as is known there is a harmonization of the US and European approaches.</a:t>
            </a:r>
            <a:endParaRPr lang="en-US" dirty="0"/>
          </a:p>
          <a:p>
            <a:r>
              <a:rPr lang="en-US" b="1" dirty="0"/>
              <a:t>Considered Closed.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903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to those that participated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25 participants in attendance</a:t>
            </a:r>
          </a:p>
          <a:p>
            <a:r>
              <a:rPr lang="en-US" dirty="0" smtClean="0"/>
              <a:t>FDSN WG III email list has 111, the most subscribers of the FDSN working groups</a:t>
            </a:r>
          </a:p>
          <a:p>
            <a:pPr lvl="1"/>
            <a:r>
              <a:rPr lang="en-US" dirty="0" smtClean="0"/>
              <a:t>Implies </a:t>
            </a:r>
            <a:r>
              <a:rPr lang="en-US" dirty="0" smtClean="0"/>
              <a:t>continuing relevance in </a:t>
            </a:r>
            <a:r>
              <a:rPr lang="en-US" dirty="0" smtClean="0"/>
              <a:t>the work of WG III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757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62" y="503238"/>
            <a:ext cx="8307315" cy="868362"/>
          </a:xfrm>
        </p:spPr>
        <p:txBody>
          <a:bodyPr/>
          <a:lstStyle/>
          <a:p>
            <a:r>
              <a:rPr lang="en-US" b="1" dirty="0"/>
              <a:t>Action Items from 2017 WG III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Action Item 2017:1 </a:t>
            </a:r>
            <a:r>
              <a:rPr lang="en-US" dirty="0"/>
              <a:t>IRIS to investigate with GEMPA about the possibility of adding </a:t>
            </a:r>
            <a:r>
              <a:rPr lang="en-US" dirty="0" smtClean="0"/>
              <a:t>the </a:t>
            </a:r>
            <a:r>
              <a:rPr lang="en-US" dirty="0" err="1" smtClean="0"/>
              <a:t>matchtimeseries</a:t>
            </a:r>
            <a:r>
              <a:rPr lang="en-US" dirty="0" smtClean="0"/>
              <a:t> feature </a:t>
            </a:r>
            <a:r>
              <a:rPr lang="en-US" dirty="0"/>
              <a:t>to SeisComp3. General consensus was to add </a:t>
            </a:r>
            <a:r>
              <a:rPr lang="en-US" dirty="0" err="1"/>
              <a:t>matchtimeseries</a:t>
            </a:r>
            <a:r>
              <a:rPr lang="en-US" dirty="0"/>
              <a:t> as an “optional” parameter in the station service.</a:t>
            </a:r>
          </a:p>
          <a:p>
            <a:r>
              <a:rPr lang="en-US" b="1" dirty="0"/>
              <a:t>Responsibility: Ahern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938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90" y="503238"/>
            <a:ext cx="7857623" cy="868362"/>
          </a:xfrm>
        </p:spPr>
        <p:txBody>
          <a:bodyPr/>
          <a:lstStyle/>
          <a:p>
            <a:r>
              <a:rPr lang="en-US" b="1" dirty="0"/>
              <a:t>Action Items from 2017 WG III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Action Item 2017:2 </a:t>
            </a:r>
            <a:r>
              <a:rPr lang="en-US" dirty="0"/>
              <a:t>WG III recommends that </a:t>
            </a:r>
            <a:r>
              <a:rPr lang="en-US" dirty="0" err="1"/>
              <a:t>QuakeML</a:t>
            </a:r>
            <a:r>
              <a:rPr lang="en-US" dirty="0"/>
              <a:t> be made an FDSN standard and managed within WGII.</a:t>
            </a:r>
          </a:p>
          <a:p>
            <a:r>
              <a:rPr lang="en-US" b="1" dirty="0"/>
              <a:t>Responsibility: Clinton and Trabant as Chair and Vice Chair of WG II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449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934" y="503238"/>
            <a:ext cx="7884080" cy="868362"/>
          </a:xfrm>
        </p:spPr>
        <p:txBody>
          <a:bodyPr/>
          <a:lstStyle/>
          <a:p>
            <a:r>
              <a:rPr lang="en-US" b="1" dirty="0"/>
              <a:t>Action Items from 2017 WG III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Action Item 2017:3 </a:t>
            </a:r>
            <a:r>
              <a:rPr lang="en-US" dirty="0"/>
              <a:t>Ahern will see if these three </a:t>
            </a:r>
            <a:r>
              <a:rPr lang="en-US" dirty="0" smtClean="0"/>
              <a:t>services (</a:t>
            </a:r>
            <a:r>
              <a:rPr lang="en-US" dirty="0"/>
              <a:t>availability, </a:t>
            </a:r>
            <a:r>
              <a:rPr lang="en-US" dirty="0" err="1"/>
              <a:t>timeseries</a:t>
            </a:r>
            <a:r>
              <a:rPr lang="en-US" dirty="0"/>
              <a:t>, and </a:t>
            </a:r>
            <a:r>
              <a:rPr lang="en-US" dirty="0" err="1"/>
              <a:t>timeseriesplot</a:t>
            </a:r>
            <a:r>
              <a:rPr lang="en-US" dirty="0"/>
              <a:t>) can be added to SeisComp3 if funding can be found.</a:t>
            </a:r>
          </a:p>
          <a:p>
            <a:r>
              <a:rPr lang="en-US" b="1" dirty="0"/>
              <a:t>Responsibility: Ahern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642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478" y="503238"/>
            <a:ext cx="7910536" cy="868362"/>
          </a:xfrm>
        </p:spPr>
        <p:txBody>
          <a:bodyPr/>
          <a:lstStyle/>
          <a:p>
            <a:r>
              <a:rPr lang="en-US" b="1" dirty="0"/>
              <a:t>Action Items from 2017 WG III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Action Item 2017:4</a:t>
            </a:r>
            <a:r>
              <a:rPr lang="en-US" dirty="0"/>
              <a:t>  Tim Ahern to look at the DOI form and see if all required metadata </a:t>
            </a:r>
            <a:r>
              <a:rPr lang="en-US" dirty="0" err="1" smtClean="0"/>
              <a:t>supportedto</a:t>
            </a:r>
            <a:r>
              <a:rPr lang="en-US" dirty="0" smtClean="0"/>
              <a:t> be  </a:t>
            </a:r>
            <a:r>
              <a:rPr lang="en-US" dirty="0"/>
              <a:t>on the FDSN form from which DOIs are minted. Adjustments in the form may result.</a:t>
            </a:r>
          </a:p>
          <a:p>
            <a:r>
              <a:rPr lang="en-US" b="1" dirty="0"/>
              <a:t>Responsibility: Ahern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025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022" y="503238"/>
            <a:ext cx="7936992" cy="868362"/>
          </a:xfrm>
        </p:spPr>
        <p:txBody>
          <a:bodyPr/>
          <a:lstStyle/>
          <a:p>
            <a:r>
              <a:rPr lang="en-US" b="1" dirty="0"/>
              <a:t>Action Items from 2017 WG III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Action Item 2017:5</a:t>
            </a:r>
            <a:r>
              <a:rPr lang="en-US" dirty="0"/>
              <a:t> Continue contacting </a:t>
            </a:r>
            <a:r>
              <a:rPr lang="en-US" dirty="0" err="1"/>
              <a:t>organisations</a:t>
            </a:r>
            <a:r>
              <a:rPr lang="en-US" dirty="0"/>
              <a:t> to become federated data </a:t>
            </a:r>
            <a:r>
              <a:rPr lang="en-US" dirty="0" err="1"/>
              <a:t>centres</a:t>
            </a:r>
            <a:r>
              <a:rPr lang="en-US" dirty="0"/>
              <a:t>. This would mean they still have control over their data, rather than sending it to another data </a:t>
            </a:r>
            <a:r>
              <a:rPr lang="en-US" dirty="0" err="1"/>
              <a:t>centre</a:t>
            </a:r>
            <a:r>
              <a:rPr lang="en-US" dirty="0"/>
              <a:t> where control could be lost.</a:t>
            </a:r>
          </a:p>
          <a:p>
            <a:r>
              <a:rPr lang="en-US" b="1" dirty="0"/>
              <a:t>Responsibility: all FDSN members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542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076" y="503238"/>
            <a:ext cx="7817938" cy="868362"/>
          </a:xfrm>
        </p:spPr>
        <p:txBody>
          <a:bodyPr/>
          <a:lstStyle/>
          <a:p>
            <a:r>
              <a:rPr lang="en-US" b="1" dirty="0"/>
              <a:t>Action Items from 2017 WG III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Action Item 2017:6 </a:t>
            </a:r>
            <a:r>
              <a:rPr lang="en-US" dirty="0"/>
              <a:t>Explore building a working group to work on the issue of a registry for FDSN services.</a:t>
            </a:r>
          </a:p>
          <a:p>
            <a:r>
              <a:rPr lang="en-US" b="1" dirty="0"/>
              <a:t>Responsibility: Clinton and Trabant/</a:t>
            </a:r>
            <a:r>
              <a:rPr lang="en-US" b="1" dirty="0" err="1"/>
              <a:t>Stults</a:t>
            </a:r>
            <a:r>
              <a:rPr lang="en-US" b="1" dirty="0"/>
              <a:t> (IRIS)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823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076" y="503238"/>
            <a:ext cx="7817938" cy="868362"/>
          </a:xfrm>
        </p:spPr>
        <p:txBody>
          <a:bodyPr/>
          <a:lstStyle/>
          <a:p>
            <a:r>
              <a:rPr lang="en-US" b="1" dirty="0"/>
              <a:t>Action Items from 2017 WG III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Action Item 2017:</a:t>
            </a:r>
            <a:r>
              <a:rPr lang="en-US" b="1" dirty="0" smtClean="0"/>
              <a:t>7</a:t>
            </a:r>
            <a:endParaRPr lang="en-US" dirty="0"/>
          </a:p>
          <a:p>
            <a:r>
              <a:rPr lang="en-US" dirty="0"/>
              <a:t>Further discussion related to the use of https should be handled via email, but that a time limit should be imposed to allow for closure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Suggest a 3 month time limit</a:t>
            </a:r>
            <a:endParaRPr lang="en-US" dirty="0"/>
          </a:p>
          <a:p>
            <a:r>
              <a:rPr lang="en-US" b="1" dirty="0"/>
              <a:t>Responsibility: </a:t>
            </a:r>
            <a:r>
              <a:rPr lang="en-US" b="1" dirty="0" err="1" smtClean="0"/>
              <a:t>Sleeman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357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185</TotalTime>
  <Words>575</Words>
  <Application>Microsoft Macintosh PowerPoint</Application>
  <PresentationFormat>On-screen Show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Inkwell</vt:lpstr>
      <vt:lpstr>2017 FDSN WG III Report</vt:lpstr>
      <vt:lpstr>Thanks to those that participated</vt:lpstr>
      <vt:lpstr>Action Items from 2017 WG III  </vt:lpstr>
      <vt:lpstr>Action Items from 2017 WG III  </vt:lpstr>
      <vt:lpstr>Action Items from 2017 WG III  </vt:lpstr>
      <vt:lpstr>Action Items from 2017 WG III  </vt:lpstr>
      <vt:lpstr>Action Items from 2017 WG III  </vt:lpstr>
      <vt:lpstr>Action Items from 2017 WG III  </vt:lpstr>
      <vt:lpstr>Action Items from 2017 WG III  </vt:lpstr>
      <vt:lpstr>Status of 2015 Action Items</vt:lpstr>
      <vt:lpstr>2015 Action Items and Status</vt:lpstr>
      <vt:lpstr>2015 Action Items and Status</vt:lpstr>
      <vt:lpstr>2015 Action Items and Status</vt:lpstr>
      <vt:lpstr>2015 Action Items and Status</vt:lpstr>
      <vt:lpstr>2015 Action Items and Status</vt:lpstr>
    </vt:vector>
  </TitlesOfParts>
  <Company>IRIS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FDSN WG III Report</dc:title>
  <dc:creator>Tim Ahern</dc:creator>
  <cp:lastModifiedBy>Tim Ahern</cp:lastModifiedBy>
  <cp:revision>11</cp:revision>
  <dcterms:created xsi:type="dcterms:W3CDTF">2017-08-03T02:38:38Z</dcterms:created>
  <dcterms:modified xsi:type="dcterms:W3CDTF">2017-08-04T00:49:58Z</dcterms:modified>
</cp:coreProperties>
</file>