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87" r:id="rId1"/>
  </p:sldMasterIdLst>
  <p:sldIdLst>
    <p:sldId id="256" r:id="rId2"/>
    <p:sldId id="257" r:id="rId3"/>
    <p:sldId id="258" r:id="rId4"/>
    <p:sldId id="259" r:id="rId5"/>
    <p:sldId id="260" r:id="rId6"/>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119" d="100"/>
          <a:sy n="119" d="100"/>
        </p:scale>
        <p:origin x="-632" y="-11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printerSettings" Target="printerSettings/printerSettings1.bin"/><Relationship Id="rId8" Type="http://schemas.openxmlformats.org/officeDocument/2006/relationships/presProps" Target="presProps.xml"/><Relationship Id="rId9" Type="http://schemas.openxmlformats.org/officeDocument/2006/relationships/viewProps" Target="viewProps.xml"/><Relationship Id="rId10" Type="http://schemas.openxmlformats.org/officeDocument/2006/relationships/theme" Target="theme/theme1.xml"/><Relationship Id="rId11"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png"/></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5.png"/><Relationship Id="rId3" Type="http://schemas.openxmlformats.org/officeDocument/2006/relationships/image" Target="../media/image6.png"/></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7.png"/><Relationship Id="rId3" Type="http://schemas.openxmlformats.org/officeDocument/2006/relationships/image" Target="../media/image8.png"/></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7.png"/><Relationship Id="rId3" Type="http://schemas.openxmlformats.org/officeDocument/2006/relationships/image" Target="../media/image6.png"/></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8" name="Picture 7" descr="Overlay-TitleSlide.png"/>
          <p:cNvPicPr>
            <a:picLocks noChangeAspect="1"/>
          </p:cNvPicPr>
          <p:nvPr/>
        </p:nvPicPr>
        <p:blipFill>
          <a:blip r:embed="rId2"/>
          <a:stretch>
            <a:fillRect/>
          </a:stretch>
        </p:blipFill>
        <p:spPr>
          <a:xfrm>
            <a:off x="158367" y="187452"/>
            <a:ext cx="8827266" cy="6483096"/>
          </a:xfrm>
          <a:prstGeom prst="rect">
            <a:avLst/>
          </a:prstGeom>
        </p:spPr>
      </p:pic>
      <p:sp>
        <p:nvSpPr>
          <p:cNvPr id="6" name="Slide Number Placeholder 5"/>
          <p:cNvSpPr>
            <a:spLocks noGrp="1"/>
          </p:cNvSpPr>
          <p:nvPr>
            <p:ph type="sldNum" sz="quarter" idx="12"/>
          </p:nvPr>
        </p:nvSpPr>
        <p:spPr/>
        <p:txBody>
          <a:bodyPr/>
          <a:lstStyle/>
          <a:p>
            <a:fld id="{EC4165D6-384D-1741-84D9-B6CB7788356B}" type="slidenum">
              <a:rPr lang="en-US" smtClean="0"/>
              <a:t>‹#›</a:t>
            </a:fld>
            <a:endParaRPr lang="en-US"/>
          </a:p>
        </p:txBody>
      </p:sp>
      <p:sp>
        <p:nvSpPr>
          <p:cNvPr id="2" name="Title 1"/>
          <p:cNvSpPr>
            <a:spLocks noGrp="1"/>
          </p:cNvSpPr>
          <p:nvPr>
            <p:ph type="ctrTitle"/>
          </p:nvPr>
        </p:nvSpPr>
        <p:spPr>
          <a:xfrm>
            <a:off x="1600200" y="2492375"/>
            <a:ext cx="6762749" cy="1470025"/>
          </a:xfrm>
        </p:spPr>
        <p:txBody>
          <a:bodyPr/>
          <a:lstStyle>
            <a:lvl1pPr algn="r">
              <a:defRPr sz="4400"/>
            </a:lvl1pPr>
          </a:lstStyle>
          <a:p>
            <a:r>
              <a:rPr lang="en-US" smtClean="0"/>
              <a:t>Click to edit Master title style</a:t>
            </a:r>
            <a:endParaRPr/>
          </a:p>
        </p:txBody>
      </p:sp>
      <p:sp>
        <p:nvSpPr>
          <p:cNvPr id="3" name="Subtitle 2"/>
          <p:cNvSpPr>
            <a:spLocks noGrp="1"/>
          </p:cNvSpPr>
          <p:nvPr>
            <p:ph type="subTitle" idx="1"/>
          </p:nvPr>
        </p:nvSpPr>
        <p:spPr>
          <a:xfrm>
            <a:off x="1600201" y="3966882"/>
            <a:ext cx="6762749" cy="1752600"/>
          </a:xfrm>
        </p:spPr>
        <p:txBody>
          <a:bodyPr>
            <a:normAutofit/>
          </a:bodyPr>
          <a:lstStyle>
            <a:lvl1pPr marL="0" indent="0" algn="r">
              <a:spcBef>
                <a:spcPts val="600"/>
              </a:spcBef>
              <a:buNone/>
              <a:defRPr sz="180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dirty="0"/>
          </a:p>
        </p:txBody>
      </p:sp>
      <p:sp>
        <p:nvSpPr>
          <p:cNvPr id="4" name="Date Placeholder 3"/>
          <p:cNvSpPr>
            <a:spLocks noGrp="1"/>
          </p:cNvSpPr>
          <p:nvPr>
            <p:ph type="dt" sz="half" idx="10"/>
          </p:nvPr>
        </p:nvSpPr>
        <p:spPr/>
        <p:txBody>
          <a:bodyPr/>
          <a:lstStyle/>
          <a:p>
            <a:fld id="{EDB97C6A-AAF6-3A41-9CF7-C246E600E030}" type="datetimeFigureOut">
              <a:rPr lang="en-US" smtClean="0"/>
              <a:t>4/1/16</a:t>
            </a:fld>
            <a:endParaRPr lang="en-US"/>
          </a:p>
        </p:txBody>
      </p:sp>
      <p:sp>
        <p:nvSpPr>
          <p:cNvPr id="5" name="Footer Placeholder 4"/>
          <p:cNvSpPr>
            <a:spLocks noGrp="1"/>
          </p:cNvSpPr>
          <p:nvPr>
            <p:ph type="ftr" sz="quarter" idx="11"/>
          </p:nvPr>
        </p:nvSpPr>
        <p:spPr/>
        <p:txBody>
          <a:bodyPr/>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Overlay-ContentSlides.png"/>
          <p:cNvPicPr>
            <a:picLocks noChangeAspect="1"/>
          </p:cNvPicPr>
          <p:nvPr/>
        </p:nvPicPr>
        <p:blipFill>
          <a:blip r:embed="rId2"/>
          <a:stretch>
            <a:fillRect/>
          </a:stretch>
        </p:blipFill>
        <p:spPr>
          <a:xfrm>
            <a:off x="150887" y="186645"/>
            <a:ext cx="8827266" cy="6483096"/>
          </a:xfrm>
          <a:prstGeom prst="rect">
            <a:avLst/>
          </a:prstGeom>
        </p:spPr>
      </p:pic>
      <p:sp>
        <p:nvSpPr>
          <p:cNvPr id="2" name="Date Placeholder 1"/>
          <p:cNvSpPr>
            <a:spLocks noGrp="1"/>
          </p:cNvSpPr>
          <p:nvPr>
            <p:ph type="dt" sz="half" idx="10"/>
          </p:nvPr>
        </p:nvSpPr>
        <p:spPr/>
        <p:txBody>
          <a:bodyPr/>
          <a:lstStyle/>
          <a:p>
            <a:fld id="{EDB97C6A-AAF6-3A41-9CF7-C246E600E030}" type="datetimeFigureOut">
              <a:rPr lang="en-US" smtClean="0"/>
              <a:t>4/1/16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C4165D6-384D-1741-84D9-B6CB7788356B}"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9" name="Picture 8" descr="Overlay-ContentCaption.png"/>
          <p:cNvPicPr>
            <a:picLocks noChangeAspect="1"/>
          </p:cNvPicPr>
          <p:nvPr/>
        </p:nvPicPr>
        <p:blipFill>
          <a:blip r:embed="rId2"/>
          <a:stretch>
            <a:fillRect/>
          </a:stretch>
        </p:blipFill>
        <p:spPr>
          <a:xfrm>
            <a:off x="158367" y="187452"/>
            <a:ext cx="8827266" cy="6483096"/>
          </a:xfrm>
          <a:prstGeom prst="rect">
            <a:avLst/>
          </a:prstGeom>
        </p:spPr>
      </p:pic>
      <p:sp>
        <p:nvSpPr>
          <p:cNvPr id="2" name="Title 1"/>
          <p:cNvSpPr>
            <a:spLocks noGrp="1"/>
          </p:cNvSpPr>
          <p:nvPr>
            <p:ph type="title"/>
          </p:nvPr>
        </p:nvSpPr>
        <p:spPr>
          <a:xfrm>
            <a:off x="779464" y="590550"/>
            <a:ext cx="3657600" cy="1162050"/>
          </a:xfrm>
        </p:spPr>
        <p:txBody>
          <a:bodyPr anchor="b"/>
          <a:lstStyle>
            <a:lvl1pPr algn="ctr">
              <a:defRPr sz="3600" b="0"/>
            </a:lvl1pPr>
          </a:lstStyle>
          <a:p>
            <a:r>
              <a:rPr lang="en-US" smtClean="0"/>
              <a:t>Click to edit Master title style</a:t>
            </a:r>
            <a:endParaRPr/>
          </a:p>
        </p:txBody>
      </p:sp>
      <p:sp>
        <p:nvSpPr>
          <p:cNvPr id="3" name="Content Placeholder 2"/>
          <p:cNvSpPr>
            <a:spLocks noGrp="1"/>
          </p:cNvSpPr>
          <p:nvPr>
            <p:ph idx="1"/>
          </p:nvPr>
        </p:nvSpPr>
        <p:spPr>
          <a:xfrm>
            <a:off x="4693023" y="739588"/>
            <a:ext cx="3657600" cy="5308787"/>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Text Placeholder 3"/>
          <p:cNvSpPr>
            <a:spLocks noGrp="1"/>
          </p:cNvSpPr>
          <p:nvPr>
            <p:ph type="body" sz="half" idx="2"/>
          </p:nvPr>
        </p:nvSpPr>
        <p:spPr>
          <a:xfrm>
            <a:off x="779464" y="1816100"/>
            <a:ext cx="3657600" cy="3822700"/>
          </a:xfrm>
        </p:spPr>
        <p:txBody>
          <a:bodyPr>
            <a:normAutofit/>
          </a:bodyPr>
          <a:lstStyle>
            <a:lvl1pPr marL="0" indent="0" algn="ctr">
              <a:spcBef>
                <a:spcPts val="6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DB97C6A-AAF6-3A41-9CF7-C246E600E030}" type="datetimeFigureOut">
              <a:rPr lang="en-US" smtClean="0"/>
              <a:t>4/1/16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C4165D6-384D-1741-84D9-B6CB7788356B}" type="slidenum">
              <a:rPr lang="en-US" smtClean="0"/>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9" name="Picture 8" descr="Overlay-PictureCaption.png"/>
          <p:cNvPicPr>
            <a:picLocks noChangeAspect="1"/>
          </p:cNvPicPr>
          <p:nvPr/>
        </p:nvPicPr>
        <p:blipFill>
          <a:blip r:embed="rId2"/>
          <a:stretch>
            <a:fillRect/>
          </a:stretch>
        </p:blipFill>
        <p:spPr>
          <a:xfrm>
            <a:off x="448977" y="187452"/>
            <a:ext cx="8536656" cy="6483096"/>
          </a:xfrm>
          <a:prstGeom prst="rect">
            <a:avLst/>
          </a:prstGeom>
        </p:spPr>
      </p:pic>
      <p:sp>
        <p:nvSpPr>
          <p:cNvPr id="2" name="Title 1"/>
          <p:cNvSpPr>
            <a:spLocks noGrp="1"/>
          </p:cNvSpPr>
          <p:nvPr>
            <p:ph type="title"/>
          </p:nvPr>
        </p:nvSpPr>
        <p:spPr>
          <a:xfrm>
            <a:off x="3886200" y="533400"/>
            <a:ext cx="4476750" cy="1252538"/>
          </a:xfrm>
        </p:spPr>
        <p:txBody>
          <a:bodyPr anchor="b"/>
          <a:lstStyle>
            <a:lvl1pPr algn="l">
              <a:defRPr sz="3600" b="0"/>
            </a:lvl1pPr>
          </a:lstStyle>
          <a:p>
            <a:r>
              <a:rPr lang="en-US" smtClean="0"/>
              <a:t>Click to edit Master title style</a:t>
            </a:r>
            <a:endParaRPr/>
          </a:p>
        </p:txBody>
      </p:sp>
      <p:sp>
        <p:nvSpPr>
          <p:cNvPr id="4" name="Text Placeholder 3"/>
          <p:cNvSpPr>
            <a:spLocks noGrp="1"/>
          </p:cNvSpPr>
          <p:nvPr>
            <p:ph type="body" sz="half" idx="2"/>
          </p:nvPr>
        </p:nvSpPr>
        <p:spPr>
          <a:xfrm>
            <a:off x="3886124" y="1828800"/>
            <a:ext cx="4474539" cy="3810000"/>
          </a:xfrm>
        </p:spPr>
        <p:txBody>
          <a:bodyPr>
            <a:normAutofit/>
          </a:bodyPr>
          <a:lstStyle>
            <a:lvl1pPr marL="0" indent="0">
              <a:spcBef>
                <a:spcPts val="6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3886124" y="6288741"/>
            <a:ext cx="1887537" cy="365125"/>
          </a:xfrm>
        </p:spPr>
        <p:txBody>
          <a:bodyPr/>
          <a:lstStyle/>
          <a:p>
            <a:fld id="{EDB97C6A-AAF6-3A41-9CF7-C246E600E030}" type="datetimeFigureOut">
              <a:rPr lang="en-US" smtClean="0"/>
              <a:t>4/1/16</a:t>
            </a:fld>
            <a:endParaRPr lang="en-US"/>
          </a:p>
        </p:txBody>
      </p:sp>
      <p:sp>
        <p:nvSpPr>
          <p:cNvPr id="6" name="Footer Placeholder 5"/>
          <p:cNvSpPr>
            <a:spLocks noGrp="1"/>
          </p:cNvSpPr>
          <p:nvPr>
            <p:ph type="ftr" sz="quarter" idx="11"/>
          </p:nvPr>
        </p:nvSpPr>
        <p:spPr>
          <a:xfrm>
            <a:off x="5867399" y="6288741"/>
            <a:ext cx="2675965" cy="365125"/>
          </a:xfrm>
        </p:spPr>
        <p:txBody>
          <a:bodyPr/>
          <a:lstStyle/>
          <a:p>
            <a:endParaRPr lang="en-US"/>
          </a:p>
        </p:txBody>
      </p:sp>
      <p:sp>
        <p:nvSpPr>
          <p:cNvPr id="7" name="Slide Number Placeholder 6"/>
          <p:cNvSpPr>
            <a:spLocks noGrp="1"/>
          </p:cNvSpPr>
          <p:nvPr>
            <p:ph type="sldNum" sz="quarter" idx="12"/>
          </p:nvPr>
        </p:nvSpPr>
        <p:spPr/>
        <p:txBody>
          <a:bodyPr/>
          <a:lstStyle/>
          <a:p>
            <a:fld id="{EC4165D6-384D-1741-84D9-B6CB7788356B}" type="slidenum">
              <a:rPr lang="en-US" smtClean="0"/>
              <a:t>‹#›</a:t>
            </a:fld>
            <a:endParaRPr lang="en-US"/>
          </a:p>
        </p:txBody>
      </p:sp>
      <p:sp>
        <p:nvSpPr>
          <p:cNvPr id="3" name="Picture Placeholder 2"/>
          <p:cNvSpPr>
            <a:spLocks noGrp="1"/>
          </p:cNvSpPr>
          <p:nvPr>
            <p:ph type="pic" idx="1"/>
          </p:nvPr>
        </p:nvSpPr>
        <p:spPr>
          <a:xfrm flipH="1">
            <a:off x="188253" y="179292"/>
            <a:ext cx="3281087" cy="6483096"/>
          </a:xfrm>
          <a:prstGeom prst="round1Rect">
            <a:avLst>
              <a:gd name="adj" fmla="val 17325"/>
            </a:avLst>
          </a:prstGeom>
          <a:blipFill dpi="0" rotWithShape="0">
            <a:blip r:embed="rId3"/>
            <a:srcRect/>
            <a:stretch>
              <a:fillRect/>
            </a:stretch>
          </a:blipFill>
          <a:ln w="28575">
            <a:solidFill>
              <a:schemeClr val="bg1"/>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picTx" preserve="1">
  <p:cSld name="Picture with Caption, Alt.">
    <p:spTree>
      <p:nvGrpSpPr>
        <p:cNvPr id="1" name=""/>
        <p:cNvGrpSpPr/>
        <p:nvPr/>
      </p:nvGrpSpPr>
      <p:grpSpPr>
        <a:xfrm>
          <a:off x="0" y="0"/>
          <a:ext cx="0" cy="0"/>
          <a:chOff x="0" y="0"/>
          <a:chExt cx="0" cy="0"/>
        </a:xfrm>
      </p:grpSpPr>
      <p:pic>
        <p:nvPicPr>
          <p:cNvPr id="10" name="Picture 9" descr="Overlay-PictureCaption-Extras.png"/>
          <p:cNvPicPr>
            <a:picLocks noChangeAspect="1"/>
          </p:cNvPicPr>
          <p:nvPr/>
        </p:nvPicPr>
        <p:blipFill>
          <a:blip r:embed="rId2"/>
          <a:stretch>
            <a:fillRect/>
          </a:stretch>
        </p:blipFill>
        <p:spPr>
          <a:xfrm>
            <a:off x="158367" y="187452"/>
            <a:ext cx="8827266" cy="6483096"/>
          </a:xfrm>
          <a:prstGeom prst="rect">
            <a:avLst/>
          </a:prstGeom>
        </p:spPr>
      </p:pic>
      <p:sp>
        <p:nvSpPr>
          <p:cNvPr id="2" name="Title 1"/>
          <p:cNvSpPr>
            <a:spLocks noGrp="1"/>
          </p:cNvSpPr>
          <p:nvPr>
            <p:ph type="title"/>
          </p:nvPr>
        </p:nvSpPr>
        <p:spPr>
          <a:xfrm>
            <a:off x="4710953" y="533400"/>
            <a:ext cx="3657600" cy="1252538"/>
          </a:xfrm>
        </p:spPr>
        <p:txBody>
          <a:bodyPr anchor="b"/>
          <a:lstStyle>
            <a:lvl1pPr algn="l">
              <a:defRPr sz="3600" b="0"/>
            </a:lvl1pPr>
          </a:lstStyle>
          <a:p>
            <a:r>
              <a:rPr lang="en-US" smtClean="0"/>
              <a:t>Click to edit Master title style</a:t>
            </a:r>
            <a:endParaRPr/>
          </a:p>
        </p:txBody>
      </p:sp>
      <p:sp>
        <p:nvSpPr>
          <p:cNvPr id="3" name="Picture Placeholder 2"/>
          <p:cNvSpPr>
            <a:spLocks noGrp="1"/>
          </p:cNvSpPr>
          <p:nvPr>
            <p:ph type="pic" idx="1"/>
          </p:nvPr>
        </p:nvSpPr>
        <p:spPr>
          <a:xfrm flipH="1">
            <a:off x="596153" y="1600199"/>
            <a:ext cx="3657600" cy="3657601"/>
          </a:xfrm>
          <a:prstGeom prst="ellipse">
            <a:avLst/>
          </a:prstGeom>
          <a:blipFill dpi="0" rotWithShape="0">
            <a:blip r:embed="rId3" cstate="print"/>
            <a:srcRect/>
            <a:stretch>
              <a:fillRect/>
            </a:stretch>
          </a:blipFill>
          <a:ln w="28575">
            <a:solidFill>
              <a:schemeClr val="bg1"/>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
        <p:nvSpPr>
          <p:cNvPr id="4" name="Text Placeholder 3"/>
          <p:cNvSpPr>
            <a:spLocks noGrp="1"/>
          </p:cNvSpPr>
          <p:nvPr>
            <p:ph type="body" sz="half" idx="2"/>
          </p:nvPr>
        </p:nvSpPr>
        <p:spPr>
          <a:xfrm>
            <a:off x="4710412" y="1828800"/>
            <a:ext cx="3657600" cy="3810000"/>
          </a:xfrm>
        </p:spPr>
        <p:txBody>
          <a:bodyPr>
            <a:normAutofit/>
          </a:bodyPr>
          <a:lstStyle>
            <a:lvl1pPr marL="0" indent="0">
              <a:spcBef>
                <a:spcPts val="6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381000" y="6288741"/>
            <a:ext cx="1865125" cy="365125"/>
          </a:xfrm>
        </p:spPr>
        <p:txBody>
          <a:bodyPr/>
          <a:lstStyle/>
          <a:p>
            <a:fld id="{EDB97C6A-AAF6-3A41-9CF7-C246E600E030}" type="datetimeFigureOut">
              <a:rPr lang="en-US" smtClean="0"/>
              <a:t>4/1/16</a:t>
            </a:fld>
            <a:endParaRPr lang="en-US"/>
          </a:p>
        </p:txBody>
      </p:sp>
      <p:sp>
        <p:nvSpPr>
          <p:cNvPr id="6" name="Footer Placeholder 5"/>
          <p:cNvSpPr>
            <a:spLocks noGrp="1"/>
          </p:cNvSpPr>
          <p:nvPr>
            <p:ph type="ftr" sz="quarter" idx="11"/>
          </p:nvPr>
        </p:nvSpPr>
        <p:spPr>
          <a:xfrm>
            <a:off x="3325813" y="6288741"/>
            <a:ext cx="5217551" cy="365125"/>
          </a:xfrm>
        </p:spPr>
        <p:txBody>
          <a:bodyPr/>
          <a:lstStyle/>
          <a:p>
            <a:endParaRPr lang="en-US"/>
          </a:p>
        </p:txBody>
      </p:sp>
      <p:sp>
        <p:nvSpPr>
          <p:cNvPr id="7" name="Slide Number Placeholder 6"/>
          <p:cNvSpPr>
            <a:spLocks noGrp="1"/>
          </p:cNvSpPr>
          <p:nvPr>
            <p:ph type="sldNum" sz="quarter" idx="12"/>
          </p:nvPr>
        </p:nvSpPr>
        <p:spPr/>
        <p:txBody>
          <a:bodyPr/>
          <a:lstStyle/>
          <a:p>
            <a:fld id="{EC4165D6-384D-1741-84D9-B6CB7788356B}" type="slidenum">
              <a:rPr lang="en-US" smtClean="0"/>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picTx" preserve="1">
  <p:cSld name="Picture above Caption">
    <p:spTree>
      <p:nvGrpSpPr>
        <p:cNvPr id="1" name=""/>
        <p:cNvGrpSpPr/>
        <p:nvPr/>
      </p:nvGrpSpPr>
      <p:grpSpPr>
        <a:xfrm>
          <a:off x="0" y="0"/>
          <a:ext cx="0" cy="0"/>
          <a:chOff x="0" y="0"/>
          <a:chExt cx="0" cy="0"/>
        </a:xfrm>
      </p:grpSpPr>
      <p:pic>
        <p:nvPicPr>
          <p:cNvPr id="10" name="Picture 9" descr="Overlay-PictureCaption-Extras.png"/>
          <p:cNvPicPr>
            <a:picLocks noChangeAspect="1"/>
          </p:cNvPicPr>
          <p:nvPr/>
        </p:nvPicPr>
        <p:blipFill>
          <a:blip r:embed="rId2"/>
          <a:stretch>
            <a:fillRect/>
          </a:stretch>
        </p:blipFill>
        <p:spPr>
          <a:xfrm>
            <a:off x="158367" y="187452"/>
            <a:ext cx="8827266" cy="6483096"/>
          </a:xfrm>
          <a:prstGeom prst="rect">
            <a:avLst/>
          </a:prstGeom>
        </p:spPr>
      </p:pic>
      <p:sp>
        <p:nvSpPr>
          <p:cNvPr id="2" name="Title 1"/>
          <p:cNvSpPr>
            <a:spLocks noGrp="1"/>
          </p:cNvSpPr>
          <p:nvPr>
            <p:ph type="title"/>
          </p:nvPr>
        </p:nvSpPr>
        <p:spPr>
          <a:xfrm>
            <a:off x="808038" y="3778624"/>
            <a:ext cx="7560515" cy="1102658"/>
          </a:xfrm>
        </p:spPr>
        <p:txBody>
          <a:bodyPr anchor="b"/>
          <a:lstStyle>
            <a:lvl1pPr algn="l">
              <a:defRPr sz="3600" b="0"/>
            </a:lvl1pPr>
          </a:lstStyle>
          <a:p>
            <a:r>
              <a:rPr lang="en-US" smtClean="0"/>
              <a:t>Click to edit Master title style</a:t>
            </a:r>
            <a:endParaRPr/>
          </a:p>
        </p:txBody>
      </p:sp>
      <p:sp>
        <p:nvSpPr>
          <p:cNvPr id="3" name="Picture Placeholder 2"/>
          <p:cNvSpPr>
            <a:spLocks noGrp="1"/>
          </p:cNvSpPr>
          <p:nvPr>
            <p:ph type="pic" idx="1"/>
          </p:nvPr>
        </p:nvSpPr>
        <p:spPr>
          <a:xfrm flipH="1">
            <a:off x="871584" y="762000"/>
            <a:ext cx="7427726" cy="2989730"/>
          </a:xfrm>
          <a:prstGeom prst="roundRect">
            <a:avLst>
              <a:gd name="adj" fmla="val 7476"/>
            </a:avLst>
          </a:prstGeom>
          <a:blipFill dpi="0" rotWithShape="0">
            <a:blip r:embed="rId3"/>
            <a:srcRect/>
            <a:stretch>
              <a:fillRect/>
            </a:stretch>
          </a:blipFill>
          <a:ln w="28575">
            <a:solidFill>
              <a:schemeClr val="bg1"/>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
        <p:nvSpPr>
          <p:cNvPr id="4" name="Text Placeholder 3"/>
          <p:cNvSpPr>
            <a:spLocks noGrp="1"/>
          </p:cNvSpPr>
          <p:nvPr>
            <p:ph type="body" sz="half" idx="2"/>
          </p:nvPr>
        </p:nvSpPr>
        <p:spPr>
          <a:xfrm>
            <a:off x="808034" y="4827493"/>
            <a:ext cx="7559977" cy="1220881"/>
          </a:xfrm>
        </p:spPr>
        <p:txBody>
          <a:bodyPr>
            <a:normAutofit/>
          </a:bodyPr>
          <a:lstStyle>
            <a:lvl1pPr marL="0" indent="0">
              <a:spcBef>
                <a:spcPts val="3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381000" y="6288741"/>
            <a:ext cx="1865125" cy="365125"/>
          </a:xfrm>
        </p:spPr>
        <p:txBody>
          <a:bodyPr/>
          <a:lstStyle/>
          <a:p>
            <a:fld id="{EDB97C6A-AAF6-3A41-9CF7-C246E600E030}" type="datetimeFigureOut">
              <a:rPr lang="en-US" smtClean="0"/>
              <a:t>4/1/16</a:t>
            </a:fld>
            <a:endParaRPr lang="en-US"/>
          </a:p>
        </p:txBody>
      </p:sp>
      <p:sp>
        <p:nvSpPr>
          <p:cNvPr id="6" name="Footer Placeholder 5"/>
          <p:cNvSpPr>
            <a:spLocks noGrp="1"/>
          </p:cNvSpPr>
          <p:nvPr>
            <p:ph type="ftr" sz="quarter" idx="11"/>
          </p:nvPr>
        </p:nvSpPr>
        <p:spPr>
          <a:xfrm>
            <a:off x="3325813" y="6288741"/>
            <a:ext cx="5217551" cy="365125"/>
          </a:xfrm>
        </p:spPr>
        <p:txBody>
          <a:bodyPr/>
          <a:lstStyle/>
          <a:p>
            <a:endParaRPr lang="en-US"/>
          </a:p>
        </p:txBody>
      </p:sp>
      <p:sp>
        <p:nvSpPr>
          <p:cNvPr id="7" name="Slide Number Placeholder 6"/>
          <p:cNvSpPr>
            <a:spLocks noGrp="1"/>
          </p:cNvSpPr>
          <p:nvPr>
            <p:ph type="sldNum" sz="quarter" idx="12"/>
          </p:nvPr>
        </p:nvSpPr>
        <p:spPr/>
        <p:txBody>
          <a:bodyPr/>
          <a:lstStyle/>
          <a:p>
            <a:fld id="{EC4165D6-384D-1741-84D9-B6CB7788356B}" type="slidenum">
              <a:rPr lang="en-US" smtClean="0"/>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8" name="Picture 7" descr="Overlay-ContentSlides.png"/>
          <p:cNvPicPr>
            <a:picLocks noChangeAspect="1"/>
          </p:cNvPicPr>
          <p:nvPr/>
        </p:nvPicPr>
        <p:blipFill>
          <a:blip r:embed="rId2"/>
          <a:stretch>
            <a:fillRect/>
          </a:stretch>
        </p:blipFill>
        <p:spPr>
          <a:xfrm>
            <a:off x="150887" y="186645"/>
            <a:ext cx="8827266" cy="6483096"/>
          </a:xfrm>
          <a:prstGeom prst="rect">
            <a:avLst/>
          </a:prstGeom>
        </p:spPr>
      </p:pic>
      <p:sp>
        <p:nvSpPr>
          <p:cNvPr id="2" name="Title 1"/>
          <p:cNvSpPr>
            <a:spLocks noGrp="1"/>
          </p:cNvSpPr>
          <p:nvPr>
            <p:ph type="title"/>
          </p:nvPr>
        </p:nvSpPr>
        <p:spPr/>
        <p:txBody>
          <a:bodyPr/>
          <a:lstStyle/>
          <a:p>
            <a:r>
              <a:rPr lang="en-US" smtClean="0"/>
              <a:t>Click to edit Master title style</a:t>
            </a:r>
            <a:endParaRPr/>
          </a:p>
        </p:txBody>
      </p:sp>
      <p:sp>
        <p:nvSpPr>
          <p:cNvPr id="3" name="Vertical Text Placeholder 2"/>
          <p:cNvSpPr>
            <a:spLocks noGrp="1"/>
          </p:cNvSpPr>
          <p:nvPr>
            <p:ph type="body" orient="vert" idx="1"/>
          </p:nvPr>
        </p:nvSpPr>
        <p:spPr/>
        <p:txBody>
          <a:bodyPr vert="eaVert"/>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EDB97C6A-AAF6-3A41-9CF7-C246E600E030}" type="datetimeFigureOut">
              <a:rPr lang="en-US" smtClean="0"/>
              <a:t>4/1/16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C4165D6-384D-1741-84D9-B6CB7788356B}" type="slidenum">
              <a:rPr lang="en-US" smtClean="0"/>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8" name="Picture 7" descr="Overlay-ContentSlides.png"/>
          <p:cNvPicPr>
            <a:picLocks noChangeAspect="1"/>
          </p:cNvPicPr>
          <p:nvPr/>
        </p:nvPicPr>
        <p:blipFill>
          <a:blip r:embed="rId2"/>
          <a:stretch>
            <a:fillRect/>
          </a:stretch>
        </p:blipFill>
        <p:spPr>
          <a:xfrm>
            <a:off x="150887" y="186645"/>
            <a:ext cx="8827266" cy="6483096"/>
          </a:xfrm>
          <a:prstGeom prst="rect">
            <a:avLst/>
          </a:prstGeom>
        </p:spPr>
      </p:pic>
      <p:sp>
        <p:nvSpPr>
          <p:cNvPr id="2" name="Vertical Title 1"/>
          <p:cNvSpPr>
            <a:spLocks noGrp="1"/>
          </p:cNvSpPr>
          <p:nvPr>
            <p:ph type="title" orient="vert"/>
          </p:nvPr>
        </p:nvSpPr>
        <p:spPr>
          <a:xfrm>
            <a:off x="7328646" y="779463"/>
            <a:ext cx="1358153" cy="5268912"/>
          </a:xfrm>
        </p:spPr>
        <p:txBody>
          <a:bodyPr vert="eaVert"/>
          <a:lstStyle/>
          <a:p>
            <a:r>
              <a:rPr lang="en-US" smtClean="0"/>
              <a:t>Click to edit Master title style</a:t>
            </a:r>
            <a:endParaRPr/>
          </a:p>
        </p:txBody>
      </p:sp>
      <p:sp>
        <p:nvSpPr>
          <p:cNvPr id="3" name="Vertical Text Placeholder 2"/>
          <p:cNvSpPr>
            <a:spLocks noGrp="1"/>
          </p:cNvSpPr>
          <p:nvPr>
            <p:ph type="body" orient="vert" idx="1"/>
          </p:nvPr>
        </p:nvSpPr>
        <p:spPr>
          <a:xfrm>
            <a:off x="779462" y="779464"/>
            <a:ext cx="6170613" cy="5268911"/>
          </a:xfrm>
        </p:spPr>
        <p:txBody>
          <a:bodyPr vert="eaVert"/>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EDB97C6A-AAF6-3A41-9CF7-C246E600E030}" type="datetimeFigureOut">
              <a:rPr lang="en-US" smtClean="0"/>
              <a:t>4/1/16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C4165D6-384D-1741-84D9-B6CB7788356B}"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8" name="Picture 7" descr="Overlay-ContentSlides.png"/>
          <p:cNvPicPr>
            <a:picLocks noChangeAspect="1"/>
          </p:cNvPicPr>
          <p:nvPr/>
        </p:nvPicPr>
        <p:blipFill>
          <a:blip r:embed="rId2"/>
          <a:stretch>
            <a:fillRect/>
          </a:stretch>
        </p:blipFill>
        <p:spPr>
          <a:xfrm>
            <a:off x="150887" y="186645"/>
            <a:ext cx="8827266" cy="6483096"/>
          </a:xfrm>
          <a:prstGeom prst="rect">
            <a:avLst/>
          </a:prstGeom>
        </p:spPr>
      </p:pic>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idx="1"/>
          </p:nvPr>
        </p:nvSpPr>
        <p:spPr/>
        <p:txBody>
          <a:bodyPr/>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EDB97C6A-AAF6-3A41-9CF7-C246E600E030}" type="datetimeFigureOut">
              <a:rPr lang="en-US" smtClean="0"/>
              <a:t>4/1/16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C4165D6-384D-1741-84D9-B6CB7788356B}"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8" name="Picture 7" descr="Overlay-SectionHeader.png"/>
          <p:cNvPicPr>
            <a:picLocks noChangeAspect="1"/>
          </p:cNvPicPr>
          <p:nvPr/>
        </p:nvPicPr>
        <p:blipFill>
          <a:blip r:embed="rId2"/>
          <a:stretch>
            <a:fillRect/>
          </a:stretch>
        </p:blipFill>
        <p:spPr>
          <a:xfrm>
            <a:off x="158367" y="187452"/>
            <a:ext cx="8827266" cy="6483096"/>
          </a:xfrm>
          <a:prstGeom prst="rect">
            <a:avLst/>
          </a:prstGeom>
        </p:spPr>
      </p:pic>
      <p:sp>
        <p:nvSpPr>
          <p:cNvPr id="2" name="Title 1"/>
          <p:cNvSpPr>
            <a:spLocks noGrp="1"/>
          </p:cNvSpPr>
          <p:nvPr>
            <p:ph type="title"/>
          </p:nvPr>
        </p:nvSpPr>
        <p:spPr>
          <a:xfrm>
            <a:off x="779463" y="2591360"/>
            <a:ext cx="7583487" cy="1362075"/>
          </a:xfrm>
        </p:spPr>
        <p:txBody>
          <a:bodyPr anchor="b" anchorCtr="0">
            <a:noAutofit/>
          </a:bodyPr>
          <a:lstStyle>
            <a:lvl1pPr algn="l">
              <a:defRPr sz="4400" b="1" cap="none" baseline="0">
                <a:solidFill>
                  <a:schemeClr val="bg1"/>
                </a:solidFill>
              </a:defRPr>
            </a:lvl1pPr>
          </a:lstStyle>
          <a:p>
            <a:r>
              <a:rPr lang="en-US" smtClean="0"/>
              <a:t>Click to edit Master title style</a:t>
            </a:r>
            <a:endParaRPr/>
          </a:p>
        </p:txBody>
      </p:sp>
      <p:sp>
        <p:nvSpPr>
          <p:cNvPr id="3" name="Text Placeholder 2"/>
          <p:cNvSpPr>
            <a:spLocks noGrp="1"/>
          </p:cNvSpPr>
          <p:nvPr>
            <p:ph type="body" idx="1"/>
          </p:nvPr>
        </p:nvSpPr>
        <p:spPr>
          <a:xfrm>
            <a:off x="779463" y="3950354"/>
            <a:ext cx="7583487" cy="1500187"/>
          </a:xfrm>
        </p:spPr>
        <p:txBody>
          <a:bodyPr anchor="t" anchorCtr="0"/>
          <a:lstStyle>
            <a:lvl1pPr marL="0" indent="0" algn="l">
              <a:spcBef>
                <a:spcPts val="600"/>
              </a:spcBef>
              <a:buNone/>
              <a:defRPr sz="2000" cap="none" baseline="0">
                <a:solidFill>
                  <a:schemeClr val="bg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DB97C6A-AAF6-3A41-9CF7-C246E600E030}" type="datetimeFigureOut">
              <a:rPr lang="en-US" smtClean="0"/>
              <a:t>4/1/16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C4165D6-384D-1741-84D9-B6CB7788356B}"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9" name="Picture 8" descr="Overlay-ContentSlides.png"/>
          <p:cNvPicPr>
            <a:picLocks noChangeAspect="1"/>
          </p:cNvPicPr>
          <p:nvPr/>
        </p:nvPicPr>
        <p:blipFill>
          <a:blip r:embed="rId2"/>
          <a:stretch>
            <a:fillRect/>
          </a:stretch>
        </p:blipFill>
        <p:spPr>
          <a:xfrm>
            <a:off x="150887" y="186645"/>
            <a:ext cx="8827266" cy="6483096"/>
          </a:xfrm>
          <a:prstGeom prst="rect">
            <a:avLst/>
          </a:prstGeom>
        </p:spPr>
      </p:pic>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sz="half" idx="1"/>
          </p:nvPr>
        </p:nvSpPr>
        <p:spPr>
          <a:xfrm>
            <a:off x="779462" y="1828800"/>
            <a:ext cx="3657600" cy="4219575"/>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Content Placeholder 3"/>
          <p:cNvSpPr>
            <a:spLocks noGrp="1"/>
          </p:cNvSpPr>
          <p:nvPr>
            <p:ph sz="half" idx="2"/>
          </p:nvPr>
        </p:nvSpPr>
        <p:spPr>
          <a:xfrm>
            <a:off x="4688541" y="1828800"/>
            <a:ext cx="3657600" cy="4219575"/>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Date Placeholder 4"/>
          <p:cNvSpPr>
            <a:spLocks noGrp="1"/>
          </p:cNvSpPr>
          <p:nvPr>
            <p:ph type="dt" sz="half" idx="10"/>
          </p:nvPr>
        </p:nvSpPr>
        <p:spPr/>
        <p:txBody>
          <a:bodyPr/>
          <a:lstStyle/>
          <a:p>
            <a:fld id="{EDB97C6A-AAF6-3A41-9CF7-C246E600E030}" type="datetimeFigureOut">
              <a:rPr lang="en-US" smtClean="0"/>
              <a:t>4/1/16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C4165D6-384D-1741-84D9-B6CB7788356B}"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4" name="Picture 13" descr="Overlay-ContentSlides.png"/>
          <p:cNvPicPr>
            <a:picLocks noChangeAspect="1"/>
          </p:cNvPicPr>
          <p:nvPr/>
        </p:nvPicPr>
        <p:blipFill>
          <a:blip r:embed="rId2"/>
          <a:stretch>
            <a:fillRect/>
          </a:stretch>
        </p:blipFill>
        <p:spPr>
          <a:xfrm>
            <a:off x="150887" y="186645"/>
            <a:ext cx="8827266" cy="6483096"/>
          </a:xfrm>
          <a:prstGeom prst="rect">
            <a:avLst/>
          </a:prstGeom>
        </p:spPr>
      </p:pic>
      <p:sp>
        <p:nvSpPr>
          <p:cNvPr id="2" name="Title 1"/>
          <p:cNvSpPr>
            <a:spLocks noGrp="1"/>
          </p:cNvSpPr>
          <p:nvPr>
            <p:ph type="title"/>
          </p:nvPr>
        </p:nvSpPr>
        <p:spPr>
          <a:xfrm>
            <a:off x="779463" y="381000"/>
            <a:ext cx="7583487" cy="1044388"/>
          </a:xfrm>
        </p:spPr>
        <p:txBody>
          <a:bodyPr/>
          <a:lstStyle>
            <a:lvl1pPr>
              <a:defRPr/>
            </a:lvl1pPr>
          </a:lstStyle>
          <a:p>
            <a:r>
              <a:rPr lang="en-US" smtClean="0"/>
              <a:t>Click to edit Master title style</a:t>
            </a:r>
            <a:endParaRPr/>
          </a:p>
        </p:txBody>
      </p:sp>
      <p:sp>
        <p:nvSpPr>
          <p:cNvPr id="3" name="Text Placeholder 2"/>
          <p:cNvSpPr>
            <a:spLocks noGrp="1"/>
          </p:cNvSpPr>
          <p:nvPr>
            <p:ph type="body" idx="1"/>
          </p:nvPr>
        </p:nvSpPr>
        <p:spPr>
          <a:xfrm>
            <a:off x="779463" y="1438835"/>
            <a:ext cx="3657600" cy="789828"/>
          </a:xfrm>
        </p:spPr>
        <p:txBody>
          <a:bodyPr anchor="b">
            <a:noAutofit/>
          </a:bodyPr>
          <a:lstStyle>
            <a:lvl1pPr marL="0" indent="0" algn="ctr">
              <a:lnSpc>
                <a:spcPts val="3000"/>
              </a:lnSpc>
              <a:spcBef>
                <a:spcPts val="0"/>
              </a:spcBef>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779463" y="2362199"/>
            <a:ext cx="3657600" cy="3686175"/>
          </a:xfrm>
        </p:spPr>
        <p:txBody>
          <a:bodyPr>
            <a:normAutofit/>
          </a:bodyPr>
          <a:lstStyle>
            <a:lvl1pPr>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Text Placeholder 4"/>
          <p:cNvSpPr>
            <a:spLocks noGrp="1"/>
          </p:cNvSpPr>
          <p:nvPr>
            <p:ph type="body" sz="quarter" idx="3"/>
          </p:nvPr>
        </p:nvSpPr>
        <p:spPr>
          <a:xfrm>
            <a:off x="4705350" y="1438835"/>
            <a:ext cx="3657600" cy="789828"/>
          </a:xfrm>
        </p:spPr>
        <p:txBody>
          <a:bodyPr anchor="b">
            <a:noAutofit/>
          </a:bodyPr>
          <a:lstStyle>
            <a:lvl1pPr marL="0" indent="0" algn="ctr">
              <a:lnSpc>
                <a:spcPts val="3000"/>
              </a:lnSpc>
              <a:spcBef>
                <a:spcPts val="0"/>
              </a:spcBef>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05350" y="2362199"/>
            <a:ext cx="3657600" cy="3686175"/>
          </a:xfrm>
        </p:spPr>
        <p:txBody>
          <a:bodyPr>
            <a:normAutofit/>
          </a:bodyPr>
          <a:lstStyle>
            <a:lvl1pPr>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7" name="Date Placeholder 6"/>
          <p:cNvSpPr>
            <a:spLocks noGrp="1"/>
          </p:cNvSpPr>
          <p:nvPr>
            <p:ph type="dt" sz="half" idx="10"/>
          </p:nvPr>
        </p:nvSpPr>
        <p:spPr/>
        <p:txBody>
          <a:bodyPr/>
          <a:lstStyle/>
          <a:p>
            <a:fld id="{EDB97C6A-AAF6-3A41-9CF7-C246E600E030}" type="datetimeFigureOut">
              <a:rPr lang="en-US" smtClean="0"/>
              <a:t>4/1/16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C4165D6-384D-1741-84D9-B6CB7788356B}" type="slidenum">
              <a:rPr lang="en-US" smtClean="0"/>
              <a:t>‹#›</a:t>
            </a:fld>
            <a:endParaRPr lang="en-US"/>
          </a:p>
        </p:txBody>
      </p:sp>
      <p:cxnSp>
        <p:nvCxnSpPr>
          <p:cNvPr id="12" name="Straight Connector 11"/>
          <p:cNvCxnSpPr/>
          <p:nvPr/>
        </p:nvCxnSpPr>
        <p:spPr>
          <a:xfrm>
            <a:off x="874059" y="2286000"/>
            <a:ext cx="3563003" cy="1588"/>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815840" y="2286000"/>
            <a:ext cx="3566160" cy="1588"/>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874059" y="2286000"/>
            <a:ext cx="3563003" cy="1588"/>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4815840" y="2286000"/>
            <a:ext cx="3566160" cy="1588"/>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2 Content, Top and Bottom">
    <p:spTree>
      <p:nvGrpSpPr>
        <p:cNvPr id="1" name=""/>
        <p:cNvGrpSpPr/>
        <p:nvPr/>
      </p:nvGrpSpPr>
      <p:grpSpPr>
        <a:xfrm>
          <a:off x="0" y="0"/>
          <a:ext cx="0" cy="0"/>
          <a:chOff x="0" y="0"/>
          <a:chExt cx="0" cy="0"/>
        </a:xfrm>
      </p:grpSpPr>
      <p:pic>
        <p:nvPicPr>
          <p:cNvPr id="9" name="Picture 8" descr="Overlay-ContentSlides.png"/>
          <p:cNvPicPr>
            <a:picLocks noChangeAspect="1"/>
          </p:cNvPicPr>
          <p:nvPr/>
        </p:nvPicPr>
        <p:blipFill>
          <a:blip r:embed="rId2"/>
          <a:stretch>
            <a:fillRect/>
          </a:stretch>
        </p:blipFill>
        <p:spPr>
          <a:xfrm>
            <a:off x="150887" y="186645"/>
            <a:ext cx="8827266" cy="6483096"/>
          </a:xfrm>
          <a:prstGeom prst="rect">
            <a:avLst/>
          </a:prstGeom>
        </p:spPr>
      </p:pic>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sz="half" idx="1"/>
          </p:nvPr>
        </p:nvSpPr>
        <p:spPr>
          <a:xfrm>
            <a:off x="779462" y="1828801"/>
            <a:ext cx="7585076" cy="2057400"/>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Date Placeholder 4"/>
          <p:cNvSpPr>
            <a:spLocks noGrp="1"/>
          </p:cNvSpPr>
          <p:nvPr>
            <p:ph type="dt" sz="half" idx="10"/>
          </p:nvPr>
        </p:nvSpPr>
        <p:spPr/>
        <p:txBody>
          <a:bodyPr/>
          <a:lstStyle/>
          <a:p>
            <a:fld id="{EDB97C6A-AAF6-3A41-9CF7-C246E600E030}" type="datetimeFigureOut">
              <a:rPr lang="en-US" smtClean="0"/>
              <a:t>4/1/16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C4165D6-384D-1741-84D9-B6CB7788356B}" type="slidenum">
              <a:rPr lang="en-US" smtClean="0"/>
              <a:t>‹#›</a:t>
            </a:fld>
            <a:endParaRPr lang="en-US"/>
          </a:p>
        </p:txBody>
      </p:sp>
      <p:sp>
        <p:nvSpPr>
          <p:cNvPr id="10" name="Content Placeholder 2"/>
          <p:cNvSpPr>
            <a:spLocks noGrp="1"/>
          </p:cNvSpPr>
          <p:nvPr>
            <p:ph sz="half" idx="13"/>
          </p:nvPr>
        </p:nvSpPr>
        <p:spPr>
          <a:xfrm>
            <a:off x="779462" y="3991816"/>
            <a:ext cx="7585076" cy="2057400"/>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3 Content">
    <p:spTree>
      <p:nvGrpSpPr>
        <p:cNvPr id="1" name=""/>
        <p:cNvGrpSpPr/>
        <p:nvPr/>
      </p:nvGrpSpPr>
      <p:grpSpPr>
        <a:xfrm>
          <a:off x="0" y="0"/>
          <a:ext cx="0" cy="0"/>
          <a:chOff x="0" y="0"/>
          <a:chExt cx="0" cy="0"/>
        </a:xfrm>
      </p:grpSpPr>
      <p:pic>
        <p:nvPicPr>
          <p:cNvPr id="9" name="Picture 8" descr="Overlay-ContentSlides.png"/>
          <p:cNvPicPr>
            <a:picLocks noChangeAspect="1"/>
          </p:cNvPicPr>
          <p:nvPr/>
        </p:nvPicPr>
        <p:blipFill>
          <a:blip r:embed="rId2"/>
          <a:stretch>
            <a:fillRect/>
          </a:stretch>
        </p:blipFill>
        <p:spPr>
          <a:xfrm>
            <a:off x="150887" y="186645"/>
            <a:ext cx="8827266" cy="6483096"/>
          </a:xfrm>
          <a:prstGeom prst="rect">
            <a:avLst/>
          </a:prstGeom>
        </p:spPr>
      </p:pic>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sz="half" idx="1"/>
          </p:nvPr>
        </p:nvSpPr>
        <p:spPr>
          <a:xfrm>
            <a:off x="4710953" y="1828801"/>
            <a:ext cx="3657600" cy="2057400"/>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Date Placeholder 4"/>
          <p:cNvSpPr>
            <a:spLocks noGrp="1"/>
          </p:cNvSpPr>
          <p:nvPr>
            <p:ph type="dt" sz="half" idx="10"/>
          </p:nvPr>
        </p:nvSpPr>
        <p:spPr/>
        <p:txBody>
          <a:bodyPr/>
          <a:lstStyle/>
          <a:p>
            <a:fld id="{EDB97C6A-AAF6-3A41-9CF7-C246E600E030}" type="datetimeFigureOut">
              <a:rPr lang="en-US" smtClean="0"/>
              <a:t>4/1/16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C4165D6-384D-1741-84D9-B6CB7788356B}" type="slidenum">
              <a:rPr lang="en-US" smtClean="0"/>
              <a:t>‹#›</a:t>
            </a:fld>
            <a:endParaRPr lang="en-US"/>
          </a:p>
        </p:txBody>
      </p:sp>
      <p:sp>
        <p:nvSpPr>
          <p:cNvPr id="10" name="Content Placeholder 2"/>
          <p:cNvSpPr>
            <a:spLocks noGrp="1"/>
          </p:cNvSpPr>
          <p:nvPr>
            <p:ph sz="half" idx="13"/>
          </p:nvPr>
        </p:nvSpPr>
        <p:spPr>
          <a:xfrm>
            <a:off x="4710953" y="3991816"/>
            <a:ext cx="3657600" cy="2057400"/>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11" name="Content Placeholder 2"/>
          <p:cNvSpPr>
            <a:spLocks noGrp="1"/>
          </p:cNvSpPr>
          <p:nvPr>
            <p:ph sz="half" idx="14"/>
          </p:nvPr>
        </p:nvSpPr>
        <p:spPr>
          <a:xfrm>
            <a:off x="779462" y="1828800"/>
            <a:ext cx="3657600" cy="4219575"/>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4 Content">
    <p:spTree>
      <p:nvGrpSpPr>
        <p:cNvPr id="1" name=""/>
        <p:cNvGrpSpPr/>
        <p:nvPr/>
      </p:nvGrpSpPr>
      <p:grpSpPr>
        <a:xfrm>
          <a:off x="0" y="0"/>
          <a:ext cx="0" cy="0"/>
          <a:chOff x="0" y="0"/>
          <a:chExt cx="0" cy="0"/>
        </a:xfrm>
      </p:grpSpPr>
      <p:pic>
        <p:nvPicPr>
          <p:cNvPr id="9" name="Picture 8" descr="Overlay-ContentSlides.png"/>
          <p:cNvPicPr>
            <a:picLocks noChangeAspect="1"/>
          </p:cNvPicPr>
          <p:nvPr/>
        </p:nvPicPr>
        <p:blipFill>
          <a:blip r:embed="rId2"/>
          <a:stretch>
            <a:fillRect/>
          </a:stretch>
        </p:blipFill>
        <p:spPr>
          <a:xfrm>
            <a:off x="150887" y="186645"/>
            <a:ext cx="8827266" cy="6483096"/>
          </a:xfrm>
          <a:prstGeom prst="rect">
            <a:avLst/>
          </a:prstGeom>
        </p:spPr>
      </p:pic>
      <p:sp>
        <p:nvSpPr>
          <p:cNvPr id="2" name="Title 1"/>
          <p:cNvSpPr>
            <a:spLocks noGrp="1"/>
          </p:cNvSpPr>
          <p:nvPr>
            <p:ph type="title"/>
          </p:nvPr>
        </p:nvSpPr>
        <p:spPr/>
        <p:txBody>
          <a:bodyPr/>
          <a:lstStyle/>
          <a:p>
            <a:r>
              <a:rPr lang="en-US" smtClean="0"/>
              <a:t>Click to edit Master title style</a:t>
            </a:r>
            <a:endParaRPr/>
          </a:p>
        </p:txBody>
      </p:sp>
      <p:sp>
        <p:nvSpPr>
          <p:cNvPr id="5" name="Date Placeholder 4"/>
          <p:cNvSpPr>
            <a:spLocks noGrp="1"/>
          </p:cNvSpPr>
          <p:nvPr>
            <p:ph type="dt" sz="half" idx="10"/>
          </p:nvPr>
        </p:nvSpPr>
        <p:spPr/>
        <p:txBody>
          <a:bodyPr/>
          <a:lstStyle/>
          <a:p>
            <a:fld id="{EDB97C6A-AAF6-3A41-9CF7-C246E600E030}" type="datetimeFigureOut">
              <a:rPr lang="en-US" smtClean="0"/>
              <a:t>4/1/16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C4165D6-384D-1741-84D9-B6CB7788356B}" type="slidenum">
              <a:rPr lang="en-US" smtClean="0"/>
              <a:t>‹#›</a:t>
            </a:fld>
            <a:endParaRPr lang="en-US"/>
          </a:p>
        </p:txBody>
      </p:sp>
      <p:sp>
        <p:nvSpPr>
          <p:cNvPr id="12" name="Content Placeholder 2"/>
          <p:cNvSpPr>
            <a:spLocks noGrp="1"/>
          </p:cNvSpPr>
          <p:nvPr>
            <p:ph sz="half" idx="14"/>
          </p:nvPr>
        </p:nvSpPr>
        <p:spPr>
          <a:xfrm>
            <a:off x="779463" y="1828801"/>
            <a:ext cx="3657600" cy="2057400"/>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13" name="Content Placeholder 2"/>
          <p:cNvSpPr>
            <a:spLocks noGrp="1"/>
          </p:cNvSpPr>
          <p:nvPr>
            <p:ph sz="half" idx="15"/>
          </p:nvPr>
        </p:nvSpPr>
        <p:spPr>
          <a:xfrm>
            <a:off x="779463" y="3991816"/>
            <a:ext cx="3657600" cy="2057400"/>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14" name="Content Placeholder 2"/>
          <p:cNvSpPr>
            <a:spLocks noGrp="1"/>
          </p:cNvSpPr>
          <p:nvPr>
            <p:ph sz="half" idx="1"/>
          </p:nvPr>
        </p:nvSpPr>
        <p:spPr>
          <a:xfrm>
            <a:off x="4710953" y="1828801"/>
            <a:ext cx="3657600" cy="2057400"/>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15" name="Content Placeholder 2"/>
          <p:cNvSpPr>
            <a:spLocks noGrp="1"/>
          </p:cNvSpPr>
          <p:nvPr>
            <p:ph sz="half" idx="13"/>
          </p:nvPr>
        </p:nvSpPr>
        <p:spPr>
          <a:xfrm>
            <a:off x="4710953" y="3991816"/>
            <a:ext cx="3657600" cy="2057400"/>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Overlay-ContentSlides.png"/>
          <p:cNvPicPr>
            <a:picLocks noChangeAspect="1"/>
          </p:cNvPicPr>
          <p:nvPr/>
        </p:nvPicPr>
        <p:blipFill>
          <a:blip r:embed="rId2"/>
          <a:stretch>
            <a:fillRect/>
          </a:stretch>
        </p:blipFill>
        <p:spPr>
          <a:xfrm>
            <a:off x="150887" y="186645"/>
            <a:ext cx="8827266" cy="6483096"/>
          </a:xfrm>
          <a:prstGeom prst="rect">
            <a:avLst/>
          </a:prstGeom>
        </p:spPr>
      </p:pic>
      <p:sp>
        <p:nvSpPr>
          <p:cNvPr id="2" name="Title 1"/>
          <p:cNvSpPr>
            <a:spLocks noGrp="1"/>
          </p:cNvSpPr>
          <p:nvPr>
            <p:ph type="title"/>
          </p:nvPr>
        </p:nvSpPr>
        <p:spPr/>
        <p:txBody>
          <a:bodyPr/>
          <a:lstStyle/>
          <a:p>
            <a:r>
              <a:rPr lang="en-US" smtClean="0"/>
              <a:t>Click to edit Master title style</a:t>
            </a:r>
            <a:endParaRPr/>
          </a:p>
        </p:txBody>
      </p:sp>
      <p:sp>
        <p:nvSpPr>
          <p:cNvPr id="3" name="Date Placeholder 2"/>
          <p:cNvSpPr>
            <a:spLocks noGrp="1"/>
          </p:cNvSpPr>
          <p:nvPr>
            <p:ph type="dt" sz="half" idx="10"/>
          </p:nvPr>
        </p:nvSpPr>
        <p:spPr/>
        <p:txBody>
          <a:bodyPr/>
          <a:lstStyle/>
          <a:p>
            <a:fld id="{EDB97C6A-AAF6-3A41-9CF7-C246E600E030}" type="datetimeFigureOut">
              <a:rPr lang="en-US" smtClean="0"/>
              <a:t>4/1/16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C4165D6-384D-1741-84D9-B6CB7788356B}"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slideLayout" Target="../slideLayouts/slideLayout16.xml"/><Relationship Id="rId17"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8" name="Round Diagonal Corner Rectangle 7"/>
          <p:cNvSpPr/>
          <p:nvPr/>
        </p:nvSpPr>
        <p:spPr>
          <a:xfrm>
            <a:off x="189707" y="189707"/>
            <a:ext cx="8764587" cy="6478587"/>
          </a:xfrm>
          <a:prstGeom prst="round2DiagRect">
            <a:avLst>
              <a:gd name="adj1" fmla="val 9416"/>
              <a:gd name="adj2" fmla="val 0"/>
            </a:avLst>
          </a:prstGeom>
          <a:gradFill>
            <a:gsLst>
              <a:gs pos="17000">
                <a:schemeClr val="bg2"/>
              </a:gs>
              <a:gs pos="100000">
                <a:schemeClr val="tx2"/>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Placeholder 1"/>
          <p:cNvSpPr>
            <a:spLocks noGrp="1"/>
          </p:cNvSpPr>
          <p:nvPr>
            <p:ph type="title"/>
          </p:nvPr>
        </p:nvSpPr>
        <p:spPr>
          <a:xfrm>
            <a:off x="779463" y="381000"/>
            <a:ext cx="7583487" cy="1044388"/>
          </a:xfrm>
          <a:prstGeom prst="rect">
            <a:avLst/>
          </a:prstGeom>
        </p:spPr>
        <p:txBody>
          <a:bodyPr vert="horz" lIns="91440" tIns="45720" rIns="91440" bIns="45720" rtlCol="0" anchor="b" anchorCtr="0">
            <a:noAutofit/>
          </a:bodyPr>
          <a:lstStyle/>
          <a:p>
            <a:r>
              <a:rPr lang="en-US" smtClean="0"/>
              <a:t>Click to edit Master title style</a:t>
            </a:r>
            <a:endParaRPr/>
          </a:p>
        </p:txBody>
      </p:sp>
      <p:sp>
        <p:nvSpPr>
          <p:cNvPr id="3" name="Text Placeholder 2"/>
          <p:cNvSpPr>
            <a:spLocks noGrp="1"/>
          </p:cNvSpPr>
          <p:nvPr>
            <p:ph type="body" idx="1"/>
          </p:nvPr>
        </p:nvSpPr>
        <p:spPr>
          <a:xfrm>
            <a:off x="779463" y="1828800"/>
            <a:ext cx="7583487" cy="420893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2"/>
          </p:nvPr>
        </p:nvSpPr>
        <p:spPr>
          <a:xfrm>
            <a:off x="381000" y="6288741"/>
            <a:ext cx="1887537" cy="365125"/>
          </a:xfrm>
          <a:prstGeom prst="rect">
            <a:avLst/>
          </a:prstGeom>
        </p:spPr>
        <p:txBody>
          <a:bodyPr vert="horz" lIns="91440" tIns="45720" rIns="91440" bIns="45720" rtlCol="0" anchor="ctr"/>
          <a:lstStyle>
            <a:lvl1pPr algn="l">
              <a:defRPr sz="1200">
                <a:solidFill>
                  <a:schemeClr val="bg2"/>
                </a:solidFill>
              </a:defRPr>
            </a:lvl1pPr>
          </a:lstStyle>
          <a:p>
            <a:fld id="{EDB97C6A-AAF6-3A41-9CF7-C246E600E030}" type="datetimeFigureOut">
              <a:rPr lang="en-US" smtClean="0"/>
              <a:t>4/1/16</a:t>
            </a:fld>
            <a:endParaRPr lang="en-US"/>
          </a:p>
        </p:txBody>
      </p:sp>
      <p:sp>
        <p:nvSpPr>
          <p:cNvPr id="5" name="Footer Placeholder 4"/>
          <p:cNvSpPr>
            <a:spLocks noGrp="1"/>
          </p:cNvSpPr>
          <p:nvPr>
            <p:ph type="ftr" sz="quarter" idx="3"/>
          </p:nvPr>
        </p:nvSpPr>
        <p:spPr>
          <a:xfrm>
            <a:off x="3304615" y="6288741"/>
            <a:ext cx="5238750" cy="365125"/>
          </a:xfrm>
          <a:prstGeom prst="rect">
            <a:avLst/>
          </a:prstGeom>
        </p:spPr>
        <p:txBody>
          <a:bodyPr vert="horz" lIns="91440" tIns="45720" rIns="91440" bIns="45720" rtlCol="0" anchor="ctr"/>
          <a:lstStyle>
            <a:lvl1pPr algn="r">
              <a:defRPr sz="1200">
                <a:solidFill>
                  <a:schemeClr val="bg2"/>
                </a:solidFill>
              </a:defRPr>
            </a:lvl1pPr>
          </a:lstStyle>
          <a:p>
            <a:endParaRPr lang="en-US"/>
          </a:p>
        </p:txBody>
      </p:sp>
      <p:sp>
        <p:nvSpPr>
          <p:cNvPr id="6" name="Slide Number Placeholder 5"/>
          <p:cNvSpPr>
            <a:spLocks noGrp="1"/>
          </p:cNvSpPr>
          <p:nvPr>
            <p:ph type="sldNum" sz="quarter" idx="4"/>
          </p:nvPr>
        </p:nvSpPr>
        <p:spPr>
          <a:xfrm>
            <a:off x="8404411" y="219635"/>
            <a:ext cx="493059" cy="365125"/>
          </a:xfrm>
          <a:prstGeom prst="rect">
            <a:avLst/>
          </a:prstGeom>
        </p:spPr>
        <p:txBody>
          <a:bodyPr vert="horz" lIns="91440" tIns="45720" rIns="91440" bIns="45720" rtlCol="0" anchor="ctr"/>
          <a:lstStyle>
            <a:lvl1pPr algn="r">
              <a:defRPr sz="1200">
                <a:solidFill>
                  <a:schemeClr val="tx2"/>
                </a:solidFill>
              </a:defRPr>
            </a:lvl1pPr>
          </a:lstStyle>
          <a:p>
            <a:fld id="{EC4165D6-384D-1741-84D9-B6CB7788356B}"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88" r:id="rId1"/>
    <p:sldLayoutId id="2147483689" r:id="rId2"/>
    <p:sldLayoutId id="2147483690" r:id="rId3"/>
    <p:sldLayoutId id="2147483691" r:id="rId4"/>
    <p:sldLayoutId id="2147483692" r:id="rId5"/>
    <p:sldLayoutId id="2147483693" r:id="rId6"/>
    <p:sldLayoutId id="2147483694" r:id="rId7"/>
    <p:sldLayoutId id="2147483695" r:id="rId8"/>
    <p:sldLayoutId id="2147483696" r:id="rId9"/>
    <p:sldLayoutId id="2147483697" r:id="rId10"/>
    <p:sldLayoutId id="2147483698" r:id="rId11"/>
    <p:sldLayoutId id="2147483699" r:id="rId12"/>
    <p:sldLayoutId id="2147483700" r:id="rId13"/>
    <p:sldLayoutId id="2147483701" r:id="rId14"/>
    <p:sldLayoutId id="2147483702" r:id="rId15"/>
    <p:sldLayoutId id="2147483703" r:id="rId16"/>
  </p:sldLayoutIdLst>
  <p:txStyles>
    <p:titleStyle>
      <a:lvl1pPr algn="l" defTabSz="914400" rtl="0" eaLnBrk="1" latinLnBrk="0" hangingPunct="1">
        <a:spcBef>
          <a:spcPct val="0"/>
        </a:spcBef>
        <a:buNone/>
        <a:defRPr sz="3800" kern="1200">
          <a:solidFill>
            <a:schemeClr val="bg1"/>
          </a:solidFill>
          <a:latin typeface="+mj-lt"/>
          <a:ea typeface="+mj-ea"/>
          <a:cs typeface="+mj-cs"/>
        </a:defRPr>
      </a:lvl1pPr>
    </p:titleStyle>
    <p:bodyStyle>
      <a:lvl1pPr marL="282575" indent="-282575" algn="l" defTabSz="914400" rtl="0" eaLnBrk="1" latinLnBrk="0" hangingPunct="1">
        <a:spcBef>
          <a:spcPts val="2000"/>
        </a:spcBef>
        <a:buFont typeface="Wingdings 2" pitchFamily="18" charset="2"/>
        <a:buChar char=""/>
        <a:defRPr sz="2200" kern="1200">
          <a:solidFill>
            <a:schemeClr val="bg1"/>
          </a:solidFill>
          <a:latin typeface="+mn-lt"/>
          <a:ea typeface="+mn-ea"/>
          <a:cs typeface="+mn-cs"/>
        </a:defRPr>
      </a:lvl1pPr>
      <a:lvl2pPr marL="577850" indent="-295275" algn="l" defTabSz="914400" rtl="0" eaLnBrk="1" latinLnBrk="0" hangingPunct="1">
        <a:spcBef>
          <a:spcPts val="600"/>
        </a:spcBef>
        <a:buFont typeface="Wingdings 2" pitchFamily="18" charset="2"/>
        <a:buChar char=""/>
        <a:defRPr sz="2000" kern="1200">
          <a:solidFill>
            <a:schemeClr val="bg1"/>
          </a:solidFill>
          <a:latin typeface="+mn-lt"/>
          <a:ea typeface="+mn-ea"/>
          <a:cs typeface="+mn-cs"/>
        </a:defRPr>
      </a:lvl2pPr>
      <a:lvl3pPr marL="860425" indent="-282575" algn="l" defTabSz="914400" rtl="0" eaLnBrk="1" latinLnBrk="0" hangingPunct="1">
        <a:spcBef>
          <a:spcPts val="600"/>
        </a:spcBef>
        <a:buFont typeface="Wingdings 2" pitchFamily="18" charset="2"/>
        <a:buChar char=""/>
        <a:defRPr sz="1800" kern="1200">
          <a:solidFill>
            <a:schemeClr val="bg1"/>
          </a:solidFill>
          <a:latin typeface="+mn-lt"/>
          <a:ea typeface="+mn-ea"/>
          <a:cs typeface="+mn-cs"/>
        </a:defRPr>
      </a:lvl3pPr>
      <a:lvl4pPr marL="1143000" indent="-282575" algn="l" defTabSz="914400" rtl="0" eaLnBrk="1" latinLnBrk="0" hangingPunct="1">
        <a:spcBef>
          <a:spcPts val="600"/>
        </a:spcBef>
        <a:buFont typeface="Wingdings 2" pitchFamily="18" charset="2"/>
        <a:buChar char=""/>
        <a:defRPr sz="1800" kern="1200">
          <a:solidFill>
            <a:schemeClr val="bg1"/>
          </a:solidFill>
          <a:latin typeface="+mn-lt"/>
          <a:ea typeface="+mn-ea"/>
          <a:cs typeface="+mn-cs"/>
        </a:defRPr>
      </a:lvl4pPr>
      <a:lvl5pPr marL="1425575" indent="-282575" algn="l" defTabSz="914400" rtl="0" eaLnBrk="1" latinLnBrk="0" hangingPunct="1">
        <a:spcBef>
          <a:spcPts val="600"/>
        </a:spcBef>
        <a:buFont typeface="Wingdings 2" pitchFamily="18" charset="2"/>
        <a:buChar char=""/>
        <a:defRPr sz="1800" kern="1200">
          <a:solidFill>
            <a:schemeClr val="bg1"/>
          </a:solidFill>
          <a:latin typeface="+mn-lt"/>
          <a:ea typeface="+mn-ea"/>
          <a:cs typeface="+mn-cs"/>
        </a:defRPr>
      </a:lvl5pPr>
      <a:lvl6pPr marL="1711325" indent="-288925" algn="l" defTabSz="914400" rtl="0" eaLnBrk="1" latinLnBrk="0" hangingPunct="1">
        <a:spcBef>
          <a:spcPct val="20000"/>
        </a:spcBef>
        <a:buFont typeface="Wingdings 2" pitchFamily="18" charset="2"/>
        <a:buChar char=""/>
        <a:defRPr lang="en-US" sz="1800" kern="1200" dirty="0" smtClean="0">
          <a:solidFill>
            <a:schemeClr val="bg1"/>
          </a:solidFill>
          <a:latin typeface="+mn-lt"/>
          <a:ea typeface="+mn-ea"/>
          <a:cs typeface="+mn-cs"/>
        </a:defRPr>
      </a:lvl6pPr>
      <a:lvl7pPr marL="2000250" indent="-288925" algn="l" defTabSz="914400" rtl="0" eaLnBrk="1" latinLnBrk="0" hangingPunct="1">
        <a:spcBef>
          <a:spcPct val="20000"/>
        </a:spcBef>
        <a:buFont typeface="Wingdings 2" pitchFamily="18" charset="2"/>
        <a:buChar char=""/>
        <a:defRPr lang="en-US" sz="1800" kern="1200" dirty="0" smtClean="0">
          <a:solidFill>
            <a:schemeClr val="bg1"/>
          </a:solidFill>
          <a:latin typeface="+mn-lt"/>
          <a:ea typeface="+mn-ea"/>
          <a:cs typeface="+mn-cs"/>
        </a:defRPr>
      </a:lvl7pPr>
      <a:lvl8pPr marL="2290763" indent="-288925" algn="l" defTabSz="914400" rtl="0" eaLnBrk="1" latinLnBrk="0" hangingPunct="1">
        <a:spcBef>
          <a:spcPct val="20000"/>
        </a:spcBef>
        <a:buFont typeface="Wingdings 2" pitchFamily="18" charset="2"/>
        <a:buChar char=""/>
        <a:defRPr lang="en-US" sz="1800" kern="1200" dirty="0" smtClean="0">
          <a:solidFill>
            <a:schemeClr val="bg1"/>
          </a:solidFill>
          <a:latin typeface="+mn-lt"/>
          <a:ea typeface="+mn-ea"/>
          <a:cs typeface="+mn-cs"/>
        </a:defRPr>
      </a:lvl8pPr>
      <a:lvl9pPr marL="2571750" indent="-288925" algn="l" defTabSz="914400" rtl="0" eaLnBrk="1" latinLnBrk="0" hangingPunct="1">
        <a:spcBef>
          <a:spcPct val="20000"/>
        </a:spcBef>
        <a:buFont typeface="Wingdings 2" pitchFamily="18" charset="2"/>
        <a:buChar char=""/>
        <a:defRPr lang="en-US" sz="1800" kern="1200" dirty="0">
          <a:solidFill>
            <a:schemeClr val="bg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The Process Governing the Development and Adoption of </a:t>
            </a:r>
            <a:r>
              <a:rPr lang="en-US" dirty="0" err="1" smtClean="0"/>
              <a:t>miniSEED</a:t>
            </a:r>
            <a:r>
              <a:rPr lang="en-US" dirty="0" smtClean="0"/>
              <a:t> </a:t>
            </a:r>
            <a:r>
              <a:rPr lang="en-US" dirty="0" smtClean="0"/>
              <a:t>3</a:t>
            </a:r>
            <a:endParaRPr lang="en-US" dirty="0"/>
          </a:p>
        </p:txBody>
      </p:sp>
      <p:sp>
        <p:nvSpPr>
          <p:cNvPr id="3" name="Subtitle 2"/>
          <p:cNvSpPr>
            <a:spLocks noGrp="1"/>
          </p:cNvSpPr>
          <p:nvPr>
            <p:ph type="subTitle" idx="1"/>
          </p:nvPr>
        </p:nvSpPr>
        <p:spPr/>
        <p:txBody>
          <a:bodyPr/>
          <a:lstStyle/>
          <a:p>
            <a:r>
              <a:rPr lang="en-US" dirty="0" smtClean="0"/>
              <a:t>2016 EGU Meeting</a:t>
            </a:r>
          </a:p>
          <a:p>
            <a:r>
              <a:rPr lang="en-US" dirty="0" smtClean="0"/>
              <a:t>Vienna, Austria</a:t>
            </a:r>
            <a:endParaRPr lang="en-US" dirty="0"/>
          </a:p>
        </p:txBody>
      </p:sp>
    </p:spTree>
    <p:extLst>
      <p:ext uri="{BB962C8B-B14F-4D97-AF65-F5344CB8AC3E}">
        <p14:creationId xmlns:p14="http://schemas.microsoft.com/office/powerpoint/2010/main" val="6224021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Proposed Process </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The </a:t>
            </a:r>
            <a:r>
              <a:rPr lang="en-US" dirty="0" err="1" smtClean="0"/>
              <a:t>strawman</a:t>
            </a:r>
            <a:r>
              <a:rPr lang="en-US" dirty="0" smtClean="0"/>
              <a:t> (SM) presented at the meeting will serve as a starting point</a:t>
            </a:r>
          </a:p>
          <a:p>
            <a:r>
              <a:rPr lang="en-US" dirty="0" smtClean="0"/>
              <a:t>All comments should be sent to the FDSN WG II mail list</a:t>
            </a:r>
          </a:p>
          <a:p>
            <a:r>
              <a:rPr lang="en-US" dirty="0" smtClean="0"/>
              <a:t>Interested parties can comment on any section of the existing SM</a:t>
            </a:r>
          </a:p>
          <a:p>
            <a:pPr lvl="1"/>
            <a:r>
              <a:rPr lang="en-US" dirty="0" smtClean="0"/>
              <a:t>They must </a:t>
            </a:r>
          </a:p>
          <a:p>
            <a:pPr lvl="2"/>
            <a:r>
              <a:rPr lang="en-US" dirty="0" smtClean="0"/>
              <a:t>identify themselves</a:t>
            </a:r>
          </a:p>
          <a:p>
            <a:pPr lvl="2"/>
            <a:r>
              <a:rPr lang="en-US" dirty="0" smtClean="0"/>
              <a:t> clearly identify the section of the SM they are commenting on</a:t>
            </a:r>
          </a:p>
          <a:p>
            <a:pPr lvl="2"/>
            <a:r>
              <a:rPr lang="en-US" dirty="0" smtClean="0"/>
              <a:t>include the existing wording in the SM</a:t>
            </a:r>
          </a:p>
          <a:p>
            <a:pPr lvl="2"/>
            <a:r>
              <a:rPr lang="en-US" dirty="0" smtClean="0"/>
              <a:t>include the proposed new wording</a:t>
            </a:r>
          </a:p>
          <a:p>
            <a:pPr lvl="2"/>
            <a:r>
              <a:rPr lang="en-US" dirty="0" smtClean="0"/>
              <a:t>Follow the template on next slide</a:t>
            </a:r>
          </a:p>
          <a:p>
            <a:pPr lvl="1"/>
            <a:r>
              <a:rPr lang="en-US" dirty="0" smtClean="0"/>
              <a:t>or</a:t>
            </a:r>
          </a:p>
          <a:p>
            <a:pPr lvl="2"/>
            <a:r>
              <a:rPr lang="en-US" dirty="0" smtClean="0"/>
              <a:t>Identify a new feature not in the SM using the same style as in the following template</a:t>
            </a:r>
          </a:p>
          <a:p>
            <a:pPr lvl="1"/>
            <a:r>
              <a:rPr lang="en-US" dirty="0" smtClean="0"/>
              <a:t>or</a:t>
            </a:r>
          </a:p>
          <a:p>
            <a:pPr lvl="2"/>
            <a:r>
              <a:rPr lang="en-US" dirty="0" smtClean="0"/>
              <a:t>Propose to delete a portion of the SM but again they must follow the template</a:t>
            </a:r>
            <a:endParaRPr lang="en-US" dirty="0"/>
          </a:p>
        </p:txBody>
      </p:sp>
    </p:spTree>
    <p:extLst>
      <p:ext uri="{BB962C8B-B14F-4D97-AF65-F5344CB8AC3E}">
        <p14:creationId xmlns:p14="http://schemas.microsoft.com/office/powerpoint/2010/main" val="38174135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Template for comments</a:t>
            </a:r>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633397425"/>
              </p:ext>
            </p:extLst>
          </p:nvPr>
        </p:nvGraphicFramePr>
        <p:xfrm>
          <a:off x="426916" y="1644856"/>
          <a:ext cx="8356874" cy="4392195"/>
        </p:xfrm>
        <a:graphic>
          <a:graphicData uri="http://schemas.openxmlformats.org/drawingml/2006/table">
            <a:tbl>
              <a:tblPr firstRow="1" bandRow="1">
                <a:tableStyleId>{5C22544A-7EE6-4342-B048-85BDC9FD1C3A}</a:tableStyleId>
              </a:tblPr>
              <a:tblGrid>
                <a:gridCol w="1739681"/>
                <a:gridCol w="6617193"/>
              </a:tblGrid>
              <a:tr h="366785">
                <a:tc>
                  <a:txBody>
                    <a:bodyPr/>
                    <a:lstStyle/>
                    <a:p>
                      <a:r>
                        <a:rPr lang="en-US" sz="1200" dirty="0" smtClean="0"/>
                        <a:t>SM Reference</a:t>
                      </a:r>
                      <a:endParaRPr lang="en-US" sz="1200" dirty="0"/>
                    </a:p>
                  </a:txBody>
                  <a:tcPr/>
                </a:tc>
                <a:tc>
                  <a:txBody>
                    <a:bodyPr/>
                    <a:lstStyle/>
                    <a:p>
                      <a:endParaRPr lang="en-US" sz="1200" dirty="0"/>
                    </a:p>
                  </a:txBody>
                  <a:tcPr/>
                </a:tc>
              </a:tr>
              <a:tr h="366785">
                <a:tc>
                  <a:txBody>
                    <a:bodyPr/>
                    <a:lstStyle/>
                    <a:p>
                      <a:r>
                        <a:rPr lang="en-US" sz="1200" dirty="0" err="1" smtClean="0"/>
                        <a:t>miniSEED</a:t>
                      </a:r>
                      <a:r>
                        <a:rPr lang="en-US" sz="1200" dirty="0" smtClean="0"/>
                        <a:t> 3, important changes</a:t>
                      </a:r>
                      <a:endParaRPr lang="en-US" sz="1200" dirty="0"/>
                    </a:p>
                  </a:txBody>
                  <a:tcPr/>
                </a:tc>
                <a:tc>
                  <a:txBody>
                    <a:bodyPr/>
                    <a:lstStyle/>
                    <a:p>
                      <a:r>
                        <a:rPr lang="en-US" sz="1200" dirty="0" smtClean="0"/>
                        <a:t>Concerning the network code</a:t>
                      </a:r>
                      <a:endParaRPr lang="en-US" sz="1200" dirty="0"/>
                    </a:p>
                  </a:txBody>
                  <a:tcPr/>
                </a:tc>
              </a:tr>
              <a:tr h="366785">
                <a:tc>
                  <a:txBody>
                    <a:bodyPr/>
                    <a:lstStyle/>
                    <a:p>
                      <a:r>
                        <a:rPr lang="en-US" sz="1200" dirty="0" smtClean="0"/>
                        <a:t>Current</a:t>
                      </a:r>
                      <a:r>
                        <a:rPr lang="en-US" sz="1200" baseline="0" dirty="0" smtClean="0"/>
                        <a:t> wording</a:t>
                      </a:r>
                      <a:endParaRPr lang="en-US" sz="1200" dirty="0"/>
                    </a:p>
                  </a:txBody>
                  <a:tcPr/>
                </a:tc>
                <a:tc>
                  <a:txBody>
                    <a:bodyPr/>
                    <a:lstStyle/>
                    <a:p>
                      <a:pPr lvl="0"/>
                      <a:r>
                        <a:rPr lang="en-US" sz="1200" u="none" strike="noStrike" dirty="0" smtClean="0">
                          <a:effectLst/>
                        </a:rPr>
                        <a:t>Expand the network code field, in coordination with equivalent StationXML changes.</a:t>
                      </a:r>
                    </a:p>
                    <a:p>
                      <a:pPr lvl="1"/>
                      <a:r>
                        <a:rPr lang="en-US" sz="1200" u="none" strike="noStrike" dirty="0" smtClean="0">
                          <a:effectLst/>
                        </a:rPr>
                        <a:t>Recommendation: 6 characters.</a:t>
                      </a:r>
                    </a:p>
                    <a:p>
                      <a:pPr lvl="1"/>
                      <a:r>
                        <a:rPr lang="en-US" sz="1200" u="none" strike="noStrike" dirty="0" smtClean="0">
                          <a:effectLst/>
                        </a:rPr>
                        <a:t>Suggested convention for temporary deployments: “</a:t>
                      </a:r>
                      <a:r>
                        <a:rPr lang="en-US" sz="1200" u="none" strike="noStrike" dirty="0" err="1" smtClean="0">
                          <a:effectLst/>
                        </a:rPr>
                        <a:t>xxxxYY</a:t>
                      </a:r>
                      <a:r>
                        <a:rPr lang="en-US" sz="1200" u="none" strike="noStrike" dirty="0" smtClean="0">
                          <a:effectLst/>
                        </a:rPr>
                        <a:t>”, where ‘x’ are unique identifiers and YY are the last two digits of the start year of the deployment, e.g. 16 for 2016. Temporary network codes will still begin with the letters X, Y, Z, or a numeral from 0-9. </a:t>
                      </a:r>
                      <a:endParaRPr lang="en-US" sz="1200" u="none" strike="noStrike" dirty="0">
                        <a:effectLst/>
                      </a:endParaRPr>
                    </a:p>
                  </a:txBody>
                  <a:tcPr/>
                </a:tc>
              </a:tr>
              <a:tr h="366785">
                <a:tc>
                  <a:txBody>
                    <a:bodyPr/>
                    <a:lstStyle/>
                    <a:p>
                      <a:r>
                        <a:rPr lang="en-US" sz="1200" dirty="0" smtClean="0"/>
                        <a:t>New Wording</a:t>
                      </a:r>
                      <a:endParaRPr lang="en-US" sz="1200" dirty="0"/>
                    </a:p>
                  </a:txBody>
                  <a:tcPr/>
                </a:tc>
                <a:tc>
                  <a:txBody>
                    <a:bodyPr/>
                    <a:lstStyle/>
                    <a:p>
                      <a:r>
                        <a:rPr lang="en-US" sz="1200" dirty="0" smtClean="0"/>
                        <a:t>Expand</a:t>
                      </a:r>
                      <a:r>
                        <a:rPr lang="en-US" sz="1200" baseline="0" dirty="0" smtClean="0"/>
                        <a:t> the network code field, in coordination with StationXML, changes</a:t>
                      </a:r>
                    </a:p>
                    <a:p>
                      <a:r>
                        <a:rPr lang="en-US" sz="1200" baseline="0" dirty="0" smtClean="0"/>
                        <a:t>     Recommendation: 8 characters</a:t>
                      </a:r>
                    </a:p>
                    <a:p>
                      <a:r>
                        <a:rPr lang="en-US" sz="1200" baseline="0" dirty="0" smtClean="0"/>
                        <a:t>     The first two characters must be the starting year the network or experiment began</a:t>
                      </a:r>
                    </a:p>
                    <a:p>
                      <a:r>
                        <a:rPr lang="en-US" sz="1200" baseline="0" dirty="0" smtClean="0"/>
                        <a:t>     recording data.  If this is a temporary deployment the third character must be X, if a</a:t>
                      </a:r>
                    </a:p>
                    <a:p>
                      <a:r>
                        <a:rPr lang="en-US" sz="1200" baseline="0" dirty="0" smtClean="0"/>
                        <a:t>     permanent deployment the third character must be P. The final 5 characters can be</a:t>
                      </a:r>
                    </a:p>
                    <a:p>
                      <a:r>
                        <a:rPr lang="en-US" sz="1200" baseline="0" dirty="0" smtClean="0"/>
                        <a:t>     anything such that the entire 8 character network is unique and vetted by the FDSN.</a:t>
                      </a:r>
                      <a:endParaRPr lang="en-US" sz="1200" dirty="0"/>
                    </a:p>
                  </a:txBody>
                  <a:tcPr/>
                </a:tc>
              </a:tr>
              <a:tr h="366785">
                <a:tc>
                  <a:txBody>
                    <a:bodyPr/>
                    <a:lstStyle/>
                    <a:p>
                      <a:r>
                        <a:rPr lang="en-US" sz="1200" dirty="0" smtClean="0"/>
                        <a:t>Comment</a:t>
                      </a:r>
                      <a:r>
                        <a:rPr lang="en-US" sz="1200" baseline="0" dirty="0" smtClean="0"/>
                        <a:t> </a:t>
                      </a:r>
                      <a:r>
                        <a:rPr lang="en-US" sz="1200" dirty="0" smtClean="0"/>
                        <a:t>Author, organization,</a:t>
                      </a:r>
                      <a:r>
                        <a:rPr lang="en-US" sz="1200" baseline="0" dirty="0" smtClean="0"/>
                        <a:t> email</a:t>
                      </a:r>
                      <a:endParaRPr lang="en-US" sz="1200" dirty="0"/>
                    </a:p>
                  </a:txBody>
                  <a:tcPr/>
                </a:tc>
                <a:tc>
                  <a:txBody>
                    <a:bodyPr/>
                    <a:lstStyle/>
                    <a:p>
                      <a:r>
                        <a:rPr lang="en-US" sz="1200" dirty="0" smtClean="0"/>
                        <a:t>Tim Ahern, IRIS, </a:t>
                      </a:r>
                      <a:r>
                        <a:rPr lang="en-US" sz="1200" dirty="0" err="1" smtClean="0"/>
                        <a:t>tim@iris.washington.edu</a:t>
                      </a:r>
                      <a:endParaRPr lang="en-US" sz="1200" dirty="0"/>
                    </a:p>
                  </a:txBody>
                  <a:tcPr/>
                </a:tc>
              </a:tr>
              <a:tr h="366785">
                <a:tc>
                  <a:txBody>
                    <a:bodyPr/>
                    <a:lstStyle/>
                    <a:p>
                      <a:r>
                        <a:rPr lang="en-US" sz="1200" dirty="0" smtClean="0"/>
                        <a:t>Date</a:t>
                      </a:r>
                      <a:r>
                        <a:rPr lang="en-US" sz="1200" baseline="0" dirty="0" smtClean="0"/>
                        <a:t> of Comment</a:t>
                      </a:r>
                      <a:endParaRPr lang="en-US" sz="1200" dirty="0"/>
                    </a:p>
                  </a:txBody>
                  <a:tcPr/>
                </a:tc>
                <a:tc>
                  <a:txBody>
                    <a:bodyPr/>
                    <a:lstStyle/>
                    <a:p>
                      <a:r>
                        <a:rPr lang="en-US" sz="1200" dirty="0" smtClean="0"/>
                        <a:t>1 April 2016</a:t>
                      </a:r>
                      <a:endParaRPr lang="en-US" sz="1200" dirty="0"/>
                    </a:p>
                  </a:txBody>
                  <a:tcPr/>
                </a:tc>
              </a:tr>
              <a:tr h="366785">
                <a:tc>
                  <a:txBody>
                    <a:bodyPr/>
                    <a:lstStyle/>
                    <a:p>
                      <a:endParaRPr lang="en-US" sz="1200"/>
                    </a:p>
                  </a:txBody>
                  <a:tcPr/>
                </a:tc>
                <a:tc>
                  <a:txBody>
                    <a:bodyPr/>
                    <a:lstStyle/>
                    <a:p>
                      <a:endParaRPr lang="en-US" sz="1200" dirty="0"/>
                    </a:p>
                  </a:txBody>
                  <a:tcPr/>
                </a:tc>
              </a:tr>
            </a:tbl>
          </a:graphicData>
        </a:graphic>
      </p:graphicFrame>
    </p:spTree>
    <p:extLst>
      <p:ext uri="{BB962C8B-B14F-4D97-AF65-F5344CB8AC3E}">
        <p14:creationId xmlns:p14="http://schemas.microsoft.com/office/powerpoint/2010/main" val="4137703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Response to comments</a:t>
            </a:r>
            <a:endParaRPr lang="en-US" dirty="0"/>
          </a:p>
        </p:txBody>
      </p:sp>
      <p:sp>
        <p:nvSpPr>
          <p:cNvPr id="3" name="Content Placeholder 2"/>
          <p:cNvSpPr>
            <a:spLocks noGrp="1"/>
          </p:cNvSpPr>
          <p:nvPr>
            <p:ph idx="1"/>
          </p:nvPr>
        </p:nvSpPr>
        <p:spPr/>
        <p:txBody>
          <a:bodyPr>
            <a:normAutofit/>
          </a:bodyPr>
          <a:lstStyle/>
          <a:p>
            <a:r>
              <a:rPr lang="en-US" dirty="0" smtClean="0"/>
              <a:t>Comments must be received within 3 weeks of the time of the SM list serve posting</a:t>
            </a:r>
          </a:p>
          <a:p>
            <a:r>
              <a:rPr lang="en-US" dirty="0" smtClean="0"/>
              <a:t>After the three week period, an editor will clarify</a:t>
            </a:r>
            <a:r>
              <a:rPr lang="en-US" dirty="0"/>
              <a:t> </a:t>
            </a:r>
            <a:r>
              <a:rPr lang="en-US" dirty="0" smtClean="0"/>
              <a:t>and consolidate the comments and edit the SM accordingly</a:t>
            </a:r>
          </a:p>
          <a:p>
            <a:r>
              <a:rPr lang="en-US" dirty="0" smtClean="0"/>
              <a:t>the new SM will be posted again</a:t>
            </a:r>
          </a:p>
          <a:p>
            <a:r>
              <a:rPr lang="en-US" dirty="0" smtClean="0"/>
              <a:t>A total of 4 iterations of the above three steps  can take place</a:t>
            </a:r>
          </a:p>
          <a:p>
            <a:r>
              <a:rPr lang="en-US" dirty="0" smtClean="0"/>
              <a:t>The procedure ends after 4 iterations or until no new comments are posted for the latest version</a:t>
            </a:r>
          </a:p>
          <a:p>
            <a:endParaRPr lang="en-US" dirty="0"/>
          </a:p>
        </p:txBody>
      </p:sp>
    </p:spTree>
    <p:extLst>
      <p:ext uri="{BB962C8B-B14F-4D97-AF65-F5344CB8AC3E}">
        <p14:creationId xmlns:p14="http://schemas.microsoft.com/office/powerpoint/2010/main" val="21649053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FDSN WG II - Acceptance</a:t>
            </a:r>
            <a:endParaRPr lang="en-US" dirty="0"/>
          </a:p>
        </p:txBody>
      </p:sp>
      <p:sp>
        <p:nvSpPr>
          <p:cNvPr id="3" name="Content Placeholder 2"/>
          <p:cNvSpPr>
            <a:spLocks noGrp="1"/>
          </p:cNvSpPr>
          <p:nvPr>
            <p:ph idx="1"/>
          </p:nvPr>
        </p:nvSpPr>
        <p:spPr>
          <a:xfrm>
            <a:off x="779463" y="1828800"/>
            <a:ext cx="7918944" cy="4208930"/>
          </a:xfrm>
        </p:spPr>
        <p:txBody>
          <a:bodyPr>
            <a:normAutofit fontScale="92500"/>
          </a:bodyPr>
          <a:lstStyle/>
          <a:p>
            <a:r>
              <a:rPr lang="en-US" dirty="0" smtClean="0"/>
              <a:t>WG II will act on the final version of the SM with the normal 2 week response from time of posting</a:t>
            </a:r>
          </a:p>
          <a:p>
            <a:r>
              <a:rPr lang="en-US" dirty="0" smtClean="0"/>
              <a:t>If passed, the implementation phase will begin</a:t>
            </a:r>
          </a:p>
          <a:p>
            <a:pPr lvl="1"/>
            <a:r>
              <a:rPr lang="en-US" dirty="0" smtClean="0"/>
              <a:t>Software will be written to convert </a:t>
            </a:r>
            <a:r>
              <a:rPr lang="en-US" dirty="0" err="1" smtClean="0"/>
              <a:t>miniSEED</a:t>
            </a:r>
            <a:r>
              <a:rPr lang="en-US" dirty="0" smtClean="0"/>
              <a:t> </a:t>
            </a:r>
            <a:r>
              <a:rPr lang="en-US" dirty="0" smtClean="0"/>
              <a:t>2.4 to </a:t>
            </a:r>
            <a:r>
              <a:rPr lang="en-US" dirty="0" err="1" smtClean="0"/>
              <a:t>miniSEED</a:t>
            </a:r>
            <a:r>
              <a:rPr lang="en-US" dirty="0" smtClean="0"/>
              <a:t>  3</a:t>
            </a:r>
          </a:p>
          <a:p>
            <a:pPr lvl="1"/>
            <a:r>
              <a:rPr lang="en-US" dirty="0" smtClean="0"/>
              <a:t>Validate that the time series information in </a:t>
            </a:r>
            <a:r>
              <a:rPr lang="en-US" dirty="0" err="1" smtClean="0"/>
              <a:t>miniSEED</a:t>
            </a:r>
            <a:r>
              <a:rPr lang="en-US" dirty="0" smtClean="0"/>
              <a:t> </a:t>
            </a:r>
            <a:r>
              <a:rPr lang="en-US" dirty="0" smtClean="0"/>
              <a:t>3 is identical to 2.4 </a:t>
            </a:r>
          </a:p>
          <a:p>
            <a:r>
              <a:rPr lang="en-US" dirty="0" smtClean="0"/>
              <a:t>Manufacturers will test their own implementation of </a:t>
            </a:r>
            <a:r>
              <a:rPr lang="en-US" dirty="0" err="1" smtClean="0"/>
              <a:t>miniSEED</a:t>
            </a:r>
            <a:r>
              <a:rPr lang="en-US" dirty="0" smtClean="0"/>
              <a:t> </a:t>
            </a:r>
            <a:r>
              <a:rPr lang="en-US" dirty="0" smtClean="0"/>
              <a:t>3 </a:t>
            </a:r>
          </a:p>
          <a:p>
            <a:pPr lvl="1"/>
            <a:r>
              <a:rPr lang="en-US" dirty="0" smtClean="0"/>
              <a:t>Problems, if any, will be communicated with WG II</a:t>
            </a:r>
          </a:p>
          <a:p>
            <a:r>
              <a:rPr lang="en-US" dirty="0" smtClean="0"/>
              <a:t>WG II will consider adoption of </a:t>
            </a:r>
            <a:r>
              <a:rPr lang="en-US" dirty="0" err="1" smtClean="0"/>
              <a:t>miniSEED</a:t>
            </a:r>
            <a:r>
              <a:rPr lang="en-US" dirty="0" smtClean="0"/>
              <a:t> </a:t>
            </a:r>
            <a:r>
              <a:rPr lang="en-US" dirty="0" smtClean="0"/>
              <a:t>3 at the IASPEI meeting in Kobe in 2017</a:t>
            </a:r>
          </a:p>
          <a:p>
            <a:endParaRPr lang="en-US" dirty="0"/>
          </a:p>
        </p:txBody>
      </p:sp>
    </p:spTree>
    <p:extLst>
      <p:ext uri="{BB962C8B-B14F-4D97-AF65-F5344CB8AC3E}">
        <p14:creationId xmlns:p14="http://schemas.microsoft.com/office/powerpoint/2010/main" val="804031447"/>
      </p:ext>
    </p:extLst>
  </p:cSld>
  <p:clrMapOvr>
    <a:masterClrMapping/>
  </p:clrMapOvr>
</p:sld>
</file>

<file path=ppt/theme/theme1.xml><?xml version="1.0" encoding="utf-8"?>
<a:theme xmlns:a="http://schemas.openxmlformats.org/drawingml/2006/main" name="Revolution">
  <a:themeElements>
    <a:clrScheme name="Revolution">
      <a:dk1>
        <a:sysClr val="windowText" lastClr="000000"/>
      </a:dk1>
      <a:lt1>
        <a:sysClr val="window" lastClr="FFFFFF"/>
      </a:lt1>
      <a:dk2>
        <a:srgbClr val="1B3861"/>
      </a:dk2>
      <a:lt2>
        <a:srgbClr val="38ABED"/>
      </a:lt2>
      <a:accent1>
        <a:srgbClr val="0C5986"/>
      </a:accent1>
      <a:accent2>
        <a:srgbClr val="DDF53D"/>
      </a:accent2>
      <a:accent3>
        <a:srgbClr val="508709"/>
      </a:accent3>
      <a:accent4>
        <a:srgbClr val="BF5E00"/>
      </a:accent4>
      <a:accent5>
        <a:srgbClr val="9C0001"/>
      </a:accent5>
      <a:accent6>
        <a:srgbClr val="660075"/>
      </a:accent6>
      <a:hlink>
        <a:srgbClr val="ABF24D"/>
      </a:hlink>
      <a:folHlink>
        <a:srgbClr val="A0E7FB"/>
      </a:folHlink>
    </a:clrScheme>
    <a:fontScheme name="Revolution">
      <a:majorFont>
        <a:latin typeface="Trebuchet MS"/>
        <a:ea typeface=""/>
        <a:cs typeface=""/>
        <a:font script="Jpan" typeface="ＭＳ ゴシック"/>
        <a:font script="Hans" typeface="宋体"/>
        <a:font script="Hant" typeface="新細明體"/>
      </a:majorFont>
      <a:minorFont>
        <a:latin typeface="Trebuchet MS"/>
        <a:ea typeface=""/>
        <a:cs typeface=""/>
        <a:font script="Jpan" typeface="ＭＳ ゴシック"/>
        <a:font script="Hans" typeface="宋体"/>
        <a:font script="Hant" typeface="新細明體"/>
      </a:minorFont>
    </a:fontScheme>
    <a:fmtScheme name="Revolution">
      <a:fillStyleLst>
        <a:solidFill>
          <a:schemeClr val="phClr"/>
        </a:solidFill>
        <a:solidFill>
          <a:schemeClr val="phClr"/>
        </a:soli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3175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innerShdw blurRad="50800" dist="25400" dir="10800000">
              <a:srgbClr val="808080">
                <a:alpha val="75000"/>
              </a:srgbClr>
            </a:innerShdw>
          </a:effectLst>
        </a:effectStyle>
        <a:effectStyle>
          <a:effectLst>
            <a:innerShdw blurRad="50800" dist="25400" dir="13500000">
              <a:srgbClr val="808080">
                <a:alpha val="75000"/>
              </a:srgbClr>
            </a:innerShdw>
            <a:outerShdw blurRad="63500" dist="50800" dir="5400000" algn="br" rotWithShape="0">
              <a:srgbClr val="000000">
                <a:alpha val="35000"/>
              </a:srgbClr>
            </a:outerShdw>
          </a:effectLst>
          <a:scene3d>
            <a:camera prst="orthographicFront">
              <a:rot lat="0" lon="0" rev="0"/>
            </a:camera>
            <a:lightRig rig="threePt" dir="tl">
              <a:rot lat="0" lon="0" rev="11400000"/>
            </a:lightRig>
          </a:scene3d>
          <a:sp3d contourW="12700" prstMaterial="softmetal">
            <a:bevelT w="63500" h="25400" prst="angle"/>
            <a:contourClr>
              <a:schemeClr val="ph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Revolution.thmx</Template>
  <TotalTime>297</TotalTime>
  <Words>495</Words>
  <Application>Microsoft Macintosh PowerPoint</Application>
  <PresentationFormat>On-screen Show (4:3)</PresentationFormat>
  <Paragraphs>50</Paragraphs>
  <Slides>5</Slides>
  <Notes>0</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Revolution</vt:lpstr>
      <vt:lpstr>The Process Governing the Development and Adoption of miniSEED 3</vt:lpstr>
      <vt:lpstr>The Proposed Process </vt:lpstr>
      <vt:lpstr>Template for comments</vt:lpstr>
      <vt:lpstr>Response to comments</vt:lpstr>
      <vt:lpstr>FDSN WG II - Acceptance</vt:lpstr>
    </vt:vector>
  </TitlesOfParts>
  <Company>IRIS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Process Governing the Development of miniSeed 3</dc:title>
  <dc:creator>Tim Ahern</dc:creator>
  <cp:lastModifiedBy>Tim Ahern</cp:lastModifiedBy>
  <cp:revision>10</cp:revision>
  <dcterms:created xsi:type="dcterms:W3CDTF">2016-04-01T16:26:45Z</dcterms:created>
  <dcterms:modified xsi:type="dcterms:W3CDTF">2016-04-01T21:29:10Z</dcterms:modified>
</cp:coreProperties>
</file>