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0" r:id="rId2"/>
  </p:sldMasterIdLst>
  <p:notesMasterIdLst>
    <p:notesMasterId r:id="rId4"/>
  </p:notesMasterIdLst>
  <p:sldIdLst>
    <p:sldId id="261" r:id="rId3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Open Sans" panose="020B0606030504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hz/tuVi0cOKR6FjQgsl0I4+y0K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8"/>
    <p:restoredTop sz="94626"/>
  </p:normalViewPr>
  <p:slideViewPr>
    <p:cSldViewPr snapToGrid="0">
      <p:cViewPr varScale="1">
        <p:scale>
          <a:sx n="155" d="100"/>
          <a:sy n="155" d="100"/>
        </p:scale>
        <p:origin x="30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Master" Target="slideMasters/slideMaster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23" Type="http://schemas.openxmlformats.org/officeDocument/2006/relationships/tableStyles" Target="tableStyles.xml"/><Relationship Id="rId10" Type="http://schemas.openxmlformats.org/officeDocument/2006/relationships/font" Target="fonts/font6.fntdata"/><Relationship Id="rId19" Type="http://customschemas.google.com/relationships/presentationmetadata" Target="meta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6964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Google Shape;19;p5"/>
          <p:cNvSpPr txBox="1"/>
          <p:nvPr/>
        </p:nvSpPr>
        <p:spPr>
          <a:xfrm>
            <a:off x="926075" y="1276482"/>
            <a:ext cx="76089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538150" y="1360970"/>
            <a:ext cx="8359800" cy="327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42891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377" lvl="1" indent="-342891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566" lvl="2" indent="-342891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754" lvl="3" indent="-342891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5943" lvl="4" indent="-342891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131" lvl="5" indent="-342891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320" lvl="6" indent="-342891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509" lvl="7" indent="-342891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697" lvl="8" indent="-342891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538125" y="854120"/>
            <a:ext cx="8359800" cy="4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>
            <a:spLocks noGrp="1"/>
          </p:cNvSpPr>
          <p:nvPr>
            <p:ph type="title"/>
          </p:nvPr>
        </p:nvSpPr>
        <p:spPr>
          <a:xfrm rot="5400000">
            <a:off x="5463779" y="1371600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body" idx="1"/>
          </p:nvPr>
        </p:nvSpPr>
        <p:spPr>
          <a:xfrm rot="5400000">
            <a:off x="1272780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89" marR="0" lvl="0" indent="-431789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377" marR="0" lvl="1" indent="-40639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66" marR="0" lvl="2" indent="-38099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54" marR="0" lvl="3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43" marR="0" lvl="4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31" marR="0" lvl="5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20" marR="0" lvl="6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09" marR="0" lvl="7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697" marR="0" lvl="8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6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6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89" lvl="0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77" lvl="1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66" lvl="2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54" lvl="3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943" lvl="4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131" lvl="5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320" lvl="6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509" lvl="7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697" lvl="8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7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7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8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189" lvl="0" indent="-228594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377" lvl="1" indent="-228594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566" lvl="2" indent="-228594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754" lvl="3" indent="-228594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5943" lvl="4" indent="-228594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131" lvl="5" indent="-228594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320" lvl="6" indent="-228594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509" lvl="7" indent="-228594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697" lvl="8" indent="-228594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8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8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8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9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89" lvl="0" indent="-40639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377" lvl="1" indent="-38099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566" lvl="2" indent="-35559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754" lvl="3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5943" lvl="4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131" lvl="5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320" lvl="6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509" lvl="7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697" lvl="8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08" name="Google Shape;108;p19"/>
          <p:cNvSpPr txBox="1">
            <a:spLocks noGrp="1"/>
          </p:cNvSpPr>
          <p:nvPr>
            <p:ph type="body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89" lvl="0" indent="-40639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377" lvl="1" indent="-38099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566" lvl="2" indent="-35559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754" lvl="3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5943" lvl="4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131" lvl="5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320" lvl="6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509" lvl="7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697" lvl="8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09" name="Google Shape;109;p19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9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9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0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189" lvl="0" indent="-228594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377" lvl="1" indent="-228594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566" lvl="2" indent="-228594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754" lvl="3" indent="-228594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5943" lvl="4" indent="-228594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131" lvl="5" indent="-228594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320" lvl="6" indent="-228594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509" lvl="7" indent="-228594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697" lvl="8" indent="-228594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5" name="Google Shape;115;p20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89" lvl="0" indent="-38099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377" lvl="1" indent="-35559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566" lvl="2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754" lvl="3" indent="-330192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5943" lvl="4" indent="-330192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131" lvl="5" indent="-330192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320" lvl="6" indent="-330192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509" lvl="7" indent="-330192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697" lvl="8" indent="-330192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16" name="Google Shape;116;p20"/>
          <p:cNvSpPr txBox="1">
            <a:spLocks noGrp="1"/>
          </p:cNvSpPr>
          <p:nvPr>
            <p:ph type="body" idx="3"/>
          </p:nvPr>
        </p:nvSpPr>
        <p:spPr>
          <a:xfrm>
            <a:off x="4645028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189" lvl="0" indent="-228594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377" lvl="1" indent="-228594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566" lvl="2" indent="-228594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754" lvl="3" indent="-228594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5943" lvl="4" indent="-228594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131" lvl="5" indent="-228594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320" lvl="6" indent="-228594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509" lvl="7" indent="-228594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697" lvl="8" indent="-228594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7" name="Google Shape;117;p20"/>
          <p:cNvSpPr txBox="1">
            <a:spLocks noGrp="1"/>
          </p:cNvSpPr>
          <p:nvPr>
            <p:ph type="body" idx="4"/>
          </p:nvPr>
        </p:nvSpPr>
        <p:spPr>
          <a:xfrm>
            <a:off x="4645028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89" lvl="0" indent="-38099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377" lvl="1" indent="-35559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566" lvl="2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754" lvl="3" indent="-330192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5943" lvl="4" indent="-330192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131" lvl="5" indent="-330192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320" lvl="6" indent="-330192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509" lvl="7" indent="-330192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697" lvl="8" indent="-330192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18" name="Google Shape;118;p20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0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0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1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1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1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3"/>
          <p:cNvSpPr txBox="1">
            <a:spLocks noGrp="1"/>
          </p:cNvSpPr>
          <p:nvPr>
            <p:ph type="body" idx="1"/>
          </p:nvPr>
        </p:nvSpPr>
        <p:spPr>
          <a:xfrm>
            <a:off x="3575050" y="204789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89" lvl="0" indent="-431789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377" lvl="1" indent="-40639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566" lvl="2" indent="-38099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754" lvl="3" indent="-35559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5943" lvl="4" indent="-35559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131" lvl="5" indent="-35559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320" lvl="6" indent="-35559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509" lvl="7" indent="-35559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697" lvl="8" indent="-355591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0" name="Google Shape;130;p23"/>
          <p:cNvSpPr txBox="1">
            <a:spLocks noGrp="1"/>
          </p:cNvSpPr>
          <p:nvPr>
            <p:ph type="body" idx="2"/>
          </p:nvPr>
        </p:nvSpPr>
        <p:spPr>
          <a:xfrm>
            <a:off x="457203" y="1076327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89" lvl="0" indent="-228594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377" lvl="1" indent="-22859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566" lvl="2" indent="-228594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754" lvl="3" indent="-228594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5943" lvl="4" indent="-228594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131" lvl="5" indent="-228594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320" lvl="6" indent="-228594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509" lvl="7" indent="-228594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697" lvl="8" indent="-228594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1" name="Google Shape;131;p23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3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3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4"/>
          <p:cNvSpPr txBox="1"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4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7" name="Google Shape;137;p24"/>
          <p:cNvSpPr txBox="1">
            <a:spLocks noGrp="1"/>
          </p:cNvSpPr>
          <p:nvPr>
            <p:ph type="body" idx="1"/>
          </p:nvPr>
        </p:nvSpPr>
        <p:spPr>
          <a:xfrm>
            <a:off x="1792288" y="4025504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89" lvl="0" indent="-228594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377" lvl="1" indent="-228594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566" lvl="2" indent="-228594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754" lvl="3" indent="-228594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5943" lvl="4" indent="-228594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131" lvl="5" indent="-228594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320" lvl="6" indent="-228594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509" lvl="7" indent="-228594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697" lvl="8" indent="-228594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8" name="Google Shape;138;p24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4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4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89" marR="0" lvl="0" indent="-431789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377" marR="0" lvl="1" indent="-40639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66" marR="0" lvl="2" indent="-38099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54" marR="0" lvl="3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43" marR="0" lvl="4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31" marR="0" lvl="5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20" marR="0" lvl="6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09" marR="0" lvl="7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697" marR="0" lvl="8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5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5"/>
          <p:cNvSpPr txBox="1">
            <a:spLocks noGrp="1"/>
          </p:cNvSpPr>
          <p:nvPr>
            <p:ph type="body" idx="1"/>
          </p:nvPr>
        </p:nvSpPr>
        <p:spPr>
          <a:xfrm rot="5400000">
            <a:off x="2874765" y="-1217414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89" lvl="0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77" lvl="1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66" lvl="2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54" lvl="3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943" lvl="4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131" lvl="5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320" lvl="6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509" lvl="7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697" lvl="8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4" name="Google Shape;144;p25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5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5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6"/>
          <p:cNvSpPr txBox="1">
            <a:spLocks noGrp="1"/>
          </p:cNvSpPr>
          <p:nvPr>
            <p:ph type="title"/>
          </p:nvPr>
        </p:nvSpPr>
        <p:spPr>
          <a:xfrm rot="5400000">
            <a:off x="5463779" y="1371600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6"/>
          <p:cNvSpPr txBox="1">
            <a:spLocks noGrp="1"/>
          </p:cNvSpPr>
          <p:nvPr>
            <p:ph type="body" idx="1"/>
          </p:nvPr>
        </p:nvSpPr>
        <p:spPr>
          <a:xfrm rot="5400000">
            <a:off x="1272780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89" lvl="0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77" lvl="1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66" lvl="2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54" lvl="3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943" lvl="4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131" lvl="5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320" lvl="6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509" lvl="7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697" lvl="8" indent="-34289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p26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6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6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189" marR="0" lvl="0" indent="-228594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377" marR="0" lvl="1" indent="-228594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66" marR="0" lvl="2" indent="-228594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54" marR="0" lvl="3" indent="-228594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43" marR="0" lvl="4" indent="-228594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31" marR="0" lvl="5" indent="-228594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20" marR="0" lvl="6" indent="-228594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09" marR="0" lvl="7" indent="-228594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697" marR="0" lvl="8" indent="-228594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89" marR="0" lvl="0" indent="-40639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377" marR="0" lvl="1" indent="-38099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66" marR="0" lvl="2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54" marR="0" lvl="3" indent="-342891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43" marR="0" lvl="4" indent="-342891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31" marR="0" lvl="5" indent="-342891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20" marR="0" lvl="6" indent="-342891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09" marR="0" lvl="7" indent="-342891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697" marR="0" lvl="8" indent="-342891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89" marR="0" lvl="0" indent="-40639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377" marR="0" lvl="1" indent="-38099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66" marR="0" lvl="2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54" marR="0" lvl="3" indent="-342891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43" marR="0" lvl="4" indent="-342891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31" marR="0" lvl="5" indent="-342891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20" marR="0" lvl="6" indent="-342891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09" marR="0" lvl="7" indent="-342891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697" marR="0" lvl="8" indent="-342891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189" marR="0" lvl="0" indent="-228594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377" marR="0" lvl="1" indent="-2285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66" marR="0" lvl="2" indent="-228594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54" marR="0" lvl="3" indent="-228594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43" marR="0" lvl="4" indent="-228594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31" marR="0" lvl="5" indent="-228594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20" marR="0" lvl="6" indent="-228594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09" marR="0" lvl="7" indent="-228594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697" marR="0" lvl="8" indent="-228594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89" marR="0" lvl="0" indent="-38099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377" marR="0" lvl="1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66" marR="0" lvl="2" indent="-342891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54" marR="0" lvl="3" indent="-33019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43" marR="0" lvl="4" indent="-33019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31" marR="0" lvl="5" indent="-33019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20" marR="0" lvl="6" indent="-33019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09" marR="0" lvl="7" indent="-33019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697" marR="0" lvl="8" indent="-33019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3"/>
          </p:nvPr>
        </p:nvSpPr>
        <p:spPr>
          <a:xfrm>
            <a:off x="4645028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189" marR="0" lvl="0" indent="-228594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377" marR="0" lvl="1" indent="-2285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66" marR="0" lvl="2" indent="-228594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54" marR="0" lvl="3" indent="-228594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43" marR="0" lvl="4" indent="-228594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31" marR="0" lvl="5" indent="-228594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20" marR="0" lvl="6" indent="-228594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09" marR="0" lvl="7" indent="-228594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697" marR="0" lvl="8" indent="-228594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4"/>
          </p:nvPr>
        </p:nvSpPr>
        <p:spPr>
          <a:xfrm>
            <a:off x="4645028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89" marR="0" lvl="0" indent="-38099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377" marR="0" lvl="1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66" marR="0" lvl="2" indent="-342891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54" marR="0" lvl="3" indent="-33019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43" marR="0" lvl="4" indent="-33019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31" marR="0" lvl="5" indent="-33019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20" marR="0" lvl="6" indent="-33019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09" marR="0" lvl="7" indent="-33019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697" marR="0" lvl="8" indent="-33019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1"/>
          </p:nvPr>
        </p:nvSpPr>
        <p:spPr>
          <a:xfrm>
            <a:off x="3575050" y="204789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89" marR="0" lvl="0" indent="-431789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377" marR="0" lvl="1" indent="-40639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66" marR="0" lvl="2" indent="-38099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54" marR="0" lvl="3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43" marR="0" lvl="4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31" marR="0" lvl="5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20" marR="0" lvl="6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09" marR="0" lvl="7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697" marR="0" lvl="8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2"/>
          </p:nvPr>
        </p:nvSpPr>
        <p:spPr>
          <a:xfrm>
            <a:off x="457203" y="1076327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89" marR="0" lvl="0" indent="-228594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377" marR="0" lvl="1" indent="-228594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66" marR="0" lvl="2" indent="-228594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54" marR="0" lvl="3" indent="-228594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43" marR="0" lvl="4" indent="-228594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31" marR="0" lvl="5" indent="-228594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20" marR="0" lvl="6" indent="-228594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09" marR="0" lvl="7" indent="-228594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697" marR="0" lvl="8" indent="-228594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4" name="Google Shape;64;p12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body" idx="1"/>
          </p:nvPr>
        </p:nvSpPr>
        <p:spPr>
          <a:xfrm>
            <a:off x="1792288" y="4025504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89" marR="0" lvl="0" indent="-228594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377" marR="0" lvl="1" indent="-228594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66" marR="0" lvl="2" indent="-228594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54" marR="0" lvl="3" indent="-228594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43" marR="0" lvl="4" indent="-228594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31" marR="0" lvl="5" indent="-228594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20" marR="0" lvl="6" indent="-228594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09" marR="0" lvl="7" indent="-228594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697" marR="0" lvl="8" indent="-228594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body" idx="1"/>
          </p:nvPr>
        </p:nvSpPr>
        <p:spPr>
          <a:xfrm rot="5400000">
            <a:off x="2874765" y="-1217414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189" marR="0" lvl="0" indent="-431789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377" marR="0" lvl="1" indent="-40639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566" marR="0" lvl="2" indent="-38099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54" marR="0" lvl="3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5943" marR="0" lvl="4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131" marR="0" lvl="5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320" marR="0" lvl="6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509" marR="0" lvl="7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697" marR="0" lvl="8" indent="-35559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/>
          <p:nvPr/>
        </p:nvSpPr>
        <p:spPr>
          <a:xfrm>
            <a:off x="0" y="3209"/>
            <a:ext cx="9144000" cy="67096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3"/>
          <p:cNvSpPr txBox="1"/>
          <p:nvPr/>
        </p:nvSpPr>
        <p:spPr>
          <a:xfrm>
            <a:off x="1573436" y="130772"/>
            <a:ext cx="7159500" cy="400069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International Federation of Digital Seismograph Networks</a:t>
            </a:r>
            <a:endParaRPr sz="1400" dirty="0"/>
          </a:p>
        </p:txBody>
      </p:sp>
      <p:sp>
        <p:nvSpPr>
          <p:cNvPr id="9" name="Google Shape;9;p3"/>
          <p:cNvSpPr txBox="1"/>
          <p:nvPr/>
        </p:nvSpPr>
        <p:spPr>
          <a:xfrm>
            <a:off x="-72485" y="4815203"/>
            <a:ext cx="142500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latin typeface="Open Sans"/>
                <a:ea typeface="Open Sans"/>
                <a:cs typeface="Open Sans"/>
                <a:sym typeface="Open Sans"/>
              </a:rPr>
              <a:t>A Commission of</a:t>
            </a:r>
            <a:endParaRPr sz="1200" dirty="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" name="Google Shape;7;p3" descr="Logo&#10;&#10;Description automatically generated">
            <a:extLst>
              <a:ext uri="{FF2B5EF4-FFF2-40B4-BE49-F238E27FC236}">
                <a16:creationId xmlns:a16="http://schemas.microsoft.com/office/drawing/2014/main" id="{DC9A661D-1DE6-A8E6-9DCD-0291552093DA}"/>
              </a:ext>
            </a:extLst>
          </p:cNvPr>
          <p:cNvPicPr preferRelativeResize="0"/>
          <p:nvPr userDrawn="1"/>
        </p:nvPicPr>
        <p:blipFill rotWithShape="1">
          <a:blip r:embed="rId12">
            <a:alphaModFix/>
          </a:blip>
          <a:srcRect/>
          <a:stretch/>
        </p:blipFill>
        <p:spPr>
          <a:xfrm>
            <a:off x="117658" y="93035"/>
            <a:ext cx="1044715" cy="5078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10;p3">
            <a:extLst>
              <a:ext uri="{FF2B5EF4-FFF2-40B4-BE49-F238E27FC236}">
                <a16:creationId xmlns:a16="http://schemas.microsoft.com/office/drawing/2014/main" id="{BE3A31F6-D0E2-09F2-95D2-7E77F8C738DC}"/>
              </a:ext>
            </a:extLst>
          </p:cNvPr>
          <p:cNvPicPr preferRelativeResize="0"/>
          <p:nvPr userDrawn="1"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285515" y="4866516"/>
            <a:ext cx="1425075" cy="26667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dt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ft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Google Shape;86;p15"/>
          <p:cNvSpPr txBox="1">
            <a:spLocks noGrp="1"/>
          </p:cNvSpPr>
          <p:nvPr>
            <p:ph type="sldNum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"/>
          <p:cNvSpPr txBox="1"/>
          <p:nvPr/>
        </p:nvSpPr>
        <p:spPr>
          <a:xfrm>
            <a:off x="622375" y="1003052"/>
            <a:ext cx="77604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endParaRPr/>
          </a:p>
        </p:txBody>
      </p:sp>
      <p:sp>
        <p:nvSpPr>
          <p:cNvPr id="164" name="Google Shape;164;p2"/>
          <p:cNvSpPr txBox="1">
            <a:spLocks noGrp="1"/>
          </p:cNvSpPr>
          <p:nvPr>
            <p:ph type="body" idx="1"/>
          </p:nvPr>
        </p:nvSpPr>
        <p:spPr>
          <a:xfrm>
            <a:off x="168006" y="1284602"/>
            <a:ext cx="8669137" cy="32924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en-US" sz="2000" dirty="0"/>
              <a:t>We discussed the progress on the implementation of FDSN web services at the CTBTO</a:t>
            </a:r>
          </a:p>
          <a:p>
            <a:pPr marL="342900" indent="-342900"/>
            <a:r>
              <a:rPr lang="en-US" sz="2000" dirty="0"/>
              <a:t>We agreed that the best solution to the authentication concerns would be the token-based access, discussed and recommended by WG3</a:t>
            </a:r>
          </a:p>
          <a:p>
            <a:pPr marL="342900" indent="-342900"/>
            <a:r>
              <a:rPr lang="en-US" sz="2000" dirty="0"/>
              <a:t>We expect the CTBTO will agree with this, but we still need to engage them</a:t>
            </a:r>
          </a:p>
          <a:p>
            <a:pPr marL="342900" indent="-342900"/>
            <a:r>
              <a:rPr lang="en-US" sz="2000" dirty="0"/>
              <a:t>Feedback on the GCI-based </a:t>
            </a:r>
            <a:r>
              <a:rPr lang="en-US" sz="2000" dirty="0" err="1"/>
              <a:t>fdsn-ws</a:t>
            </a:r>
            <a:r>
              <a:rPr lang="en-US" sz="2000" dirty="0"/>
              <a:t> could be provided at the next WGB Waveform Expert group meeting in August</a:t>
            </a:r>
          </a:p>
          <a:p>
            <a:pPr marL="342900" indent="-342900"/>
            <a:r>
              <a:rPr lang="en-US" sz="2000" dirty="0"/>
              <a:t>The recommendation to include the internet </a:t>
            </a:r>
            <a:r>
              <a:rPr lang="en-US" sz="2000" dirty="0" err="1"/>
              <a:t>fdsn-ws</a:t>
            </a:r>
            <a:r>
              <a:rPr lang="en-US" sz="2000" dirty="0"/>
              <a:t> could be brought up at the 2024 February Working Group B meeting at earliest.</a:t>
            </a:r>
          </a:p>
        </p:txBody>
      </p:sp>
      <p:sp>
        <p:nvSpPr>
          <p:cNvPr id="165" name="Google Shape;165;p2"/>
          <p:cNvSpPr txBox="1">
            <a:spLocks noGrp="1"/>
          </p:cNvSpPr>
          <p:nvPr>
            <p:ph type="title"/>
          </p:nvPr>
        </p:nvSpPr>
        <p:spPr>
          <a:xfrm>
            <a:off x="538151" y="721502"/>
            <a:ext cx="8359800" cy="56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/>
              <a:t>Report from the WG4 meeting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6080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96</Words>
  <Application>Microsoft Macintosh PowerPoint</Application>
  <PresentationFormat>On-screen Show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Open Sans</vt:lpstr>
      <vt:lpstr>Calibri</vt:lpstr>
      <vt:lpstr>Office Theme</vt:lpstr>
      <vt:lpstr>Custom Design</vt:lpstr>
      <vt:lpstr>Report from the WG4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</dc:title>
  <dc:creator>Florian Haslinger</dc:creator>
  <cp:lastModifiedBy>bondar.istvan</cp:lastModifiedBy>
  <cp:revision>8</cp:revision>
  <dcterms:created xsi:type="dcterms:W3CDTF">2015-06-26T07:37:02Z</dcterms:created>
  <dcterms:modified xsi:type="dcterms:W3CDTF">2023-07-17T12:12:00Z</dcterms:modified>
</cp:coreProperties>
</file>