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Lst>
  <p:notesMasterIdLst>
    <p:notesMasterId r:id="rId10"/>
  </p:notesMasterIdLst>
  <p:sldIdLst>
    <p:sldId id="256" r:id="rId3"/>
    <p:sldId id="261" r:id="rId4"/>
    <p:sldId id="257" r:id="rId5"/>
    <p:sldId id="259" r:id="rId6"/>
    <p:sldId id="258" r:id="rId7"/>
    <p:sldId id="260" r:id="rId8"/>
    <p:sldId id="262" r:id="rId9"/>
  </p:sldIdLst>
  <p:sldSz cx="9144000" cy="5143500" type="screen16x9"/>
  <p:notesSz cx="6858000" cy="9144000"/>
  <p:embeddedFontLst>
    <p:embeddedFont>
      <p:font typeface="Calibri" panose="020F0502020204030204" pitchFamily="34" charset="0"/>
      <p:regular r:id="rId11"/>
      <p:bold r:id="rId12"/>
      <p:italic r:id="rId13"/>
      <p:boldItalic r:id="rId14"/>
    </p:embeddedFont>
    <p:embeddedFont>
      <p:font typeface="Open Sans" panose="020B060603050402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z/tuVi0cOKR6FjQgsl0I4+y0Km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8"/>
    <p:restoredTop sz="94626"/>
  </p:normalViewPr>
  <p:slideViewPr>
    <p:cSldViewPr snapToGrid="0">
      <p:cViewPr varScale="1">
        <p:scale>
          <a:sx n="155" d="100"/>
          <a:sy n="155" d="100"/>
        </p:scale>
        <p:origin x="304"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5" Type="http://schemas.openxmlformats.org/officeDocument/2006/relationships/slide" Target="slides/slide3.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6964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6789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95200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8102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2355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685800" y="1597820"/>
            <a:ext cx="7772400" cy="1102519"/>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4"/>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Autofit/>
          </a:bodyPr>
          <a:lstStyle>
            <a:lvl1pPr marR="0" lvl="0" algn="ctr" rtl="0">
              <a:spcBef>
                <a:spcPts val="640"/>
              </a:spcBef>
              <a:spcAft>
                <a:spcPts val="0"/>
              </a:spcAft>
              <a:buClr>
                <a:srgbClr val="888888"/>
              </a:buClr>
              <a:buSzPts val="3200"/>
              <a:buFont typeface="Arial"/>
              <a:buNone/>
              <a:defRPr sz="3200" b="0" i="0" u="none" strike="noStrike" cap="none">
                <a:solidFill>
                  <a:srgbClr val="888888"/>
                </a:solidFill>
                <a:latin typeface="Calibri"/>
                <a:ea typeface="Calibri"/>
                <a:cs typeface="Calibri"/>
                <a:sym typeface="Calibri"/>
              </a:defRPr>
            </a:lvl1pPr>
            <a:lvl2pPr marR="0" lvl="1" algn="ctr" rtl="0">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2pPr>
            <a:lvl3pPr marR="0" lvl="2" algn="ctr" rtl="0">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3pPr>
            <a:lvl4pPr marR="0" lvl="3"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4pPr>
            <a:lvl5pPr marR="0" lvl="4"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9"/>
        <p:cNvGrpSpPr/>
        <p:nvPr/>
      </p:nvGrpSpPr>
      <p:grpSpPr>
        <a:xfrm>
          <a:off x="0" y="0"/>
          <a:ext cx="0" cy="0"/>
          <a:chOff x="0" y="0"/>
          <a:chExt cx="0" cy="0"/>
        </a:xfrm>
      </p:grpSpPr>
      <p:sp>
        <p:nvSpPr>
          <p:cNvPr id="70" name="Google Shape;70;p13"/>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1" name="Google Shape;71;p13"/>
          <p:cNvSpPr txBox="1">
            <a:spLocks noGrp="1"/>
          </p:cNvSpPr>
          <p:nvPr>
            <p:ph type="body" idx="1"/>
          </p:nvPr>
        </p:nvSpPr>
        <p:spPr>
          <a:xfrm rot="5400000">
            <a:off x="2874765" y="-1217414"/>
            <a:ext cx="3394472" cy="8229600"/>
          </a:xfrm>
          <a:prstGeom prst="rect">
            <a:avLst/>
          </a:prstGeom>
          <a:noFill/>
          <a:ln>
            <a:noFill/>
          </a:ln>
        </p:spPr>
        <p:txBody>
          <a:bodyPr spcFirstLastPara="1" wrap="square" lIns="91425" tIns="45700" rIns="91425" bIns="45700" anchor="t" anchorCtr="0">
            <a:noAutofit/>
          </a:bodyPr>
          <a:lstStyle>
            <a:lvl1pPr marL="457189" marR="0" lvl="0" indent="-431789"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377" marR="0" lvl="1" indent="-40639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566" marR="0" lvl="2"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754" marR="0" lvl="3"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5943" marR="0" lvl="4"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131" marR="0" lvl="5"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320" marR="0" lvl="6"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509" marR="0" lvl="7"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697" marR="0" lvl="8"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2" name="Google Shape;72;p13"/>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Google Shape;73;p13"/>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4" name="Google Shape;74;p13"/>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rot="5400000">
            <a:off x="5463779" y="1371600"/>
            <a:ext cx="4388644" cy="20574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4"/>
          <p:cNvSpPr txBox="1">
            <a:spLocks noGrp="1"/>
          </p:cNvSpPr>
          <p:nvPr>
            <p:ph type="body" idx="1"/>
          </p:nvPr>
        </p:nvSpPr>
        <p:spPr>
          <a:xfrm rot="5400000">
            <a:off x="1272780" y="-609599"/>
            <a:ext cx="4388644" cy="6019800"/>
          </a:xfrm>
          <a:prstGeom prst="rect">
            <a:avLst/>
          </a:prstGeom>
          <a:noFill/>
          <a:ln>
            <a:noFill/>
          </a:ln>
        </p:spPr>
        <p:txBody>
          <a:bodyPr spcFirstLastPara="1" wrap="square" lIns="91425" tIns="45700" rIns="91425" bIns="45700" anchor="t" anchorCtr="0">
            <a:noAutofit/>
          </a:bodyPr>
          <a:lstStyle>
            <a:lvl1pPr marL="457189" marR="0" lvl="0" indent="-431789"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377" marR="0" lvl="1" indent="-40639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566" marR="0" lvl="2"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754" marR="0" lvl="3"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5943" marR="0" lvl="4"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131" marR="0" lvl="5"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320" marR="0" lvl="6"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509" marR="0" lvl="7"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697" marR="0" lvl="8"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8" name="Google Shape;78;p14"/>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Google Shape;79;p14"/>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0" name="Google Shape;80;p14"/>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7"/>
        <p:cNvGrpSpPr/>
        <p:nvPr/>
      </p:nvGrpSpPr>
      <p:grpSpPr>
        <a:xfrm>
          <a:off x="0" y="0"/>
          <a:ext cx="0" cy="0"/>
          <a:chOff x="0" y="0"/>
          <a:chExt cx="0" cy="0"/>
        </a:xfrm>
      </p:grpSpPr>
      <p:sp>
        <p:nvSpPr>
          <p:cNvPr id="88" name="Google Shape;88;p16"/>
          <p:cNvSpPr txBox="1">
            <a:spLocks noGrp="1"/>
          </p:cNvSpPr>
          <p:nvPr>
            <p:ph type="ctrTitle"/>
          </p:nvPr>
        </p:nvSpPr>
        <p:spPr>
          <a:xfrm>
            <a:off x="685800" y="1597820"/>
            <a:ext cx="7772400" cy="110251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6"/>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90" name="Google Shape;90;p16"/>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6"/>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6"/>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5" name="Google Shape;95;p17"/>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189" lvl="0" indent="-342891" algn="l">
              <a:spcBef>
                <a:spcPts val="360"/>
              </a:spcBef>
              <a:spcAft>
                <a:spcPts val="0"/>
              </a:spcAft>
              <a:buClr>
                <a:schemeClr val="dk1"/>
              </a:buClr>
              <a:buSzPts val="1800"/>
              <a:buChar char="•"/>
              <a:defRPr/>
            </a:lvl1pPr>
            <a:lvl2pPr marL="914377" lvl="1" indent="-342891" algn="l">
              <a:spcBef>
                <a:spcPts val="360"/>
              </a:spcBef>
              <a:spcAft>
                <a:spcPts val="0"/>
              </a:spcAft>
              <a:buClr>
                <a:schemeClr val="dk1"/>
              </a:buClr>
              <a:buSzPts val="1800"/>
              <a:buChar char="–"/>
              <a:defRPr/>
            </a:lvl2pPr>
            <a:lvl3pPr marL="1371566" lvl="2" indent="-342891" algn="l">
              <a:spcBef>
                <a:spcPts val="360"/>
              </a:spcBef>
              <a:spcAft>
                <a:spcPts val="0"/>
              </a:spcAft>
              <a:buClr>
                <a:schemeClr val="dk1"/>
              </a:buClr>
              <a:buSzPts val="1800"/>
              <a:buChar char="•"/>
              <a:defRPr/>
            </a:lvl3pPr>
            <a:lvl4pPr marL="1828754" lvl="3" indent="-342891" algn="l">
              <a:spcBef>
                <a:spcPts val="360"/>
              </a:spcBef>
              <a:spcAft>
                <a:spcPts val="0"/>
              </a:spcAft>
              <a:buClr>
                <a:schemeClr val="dk1"/>
              </a:buClr>
              <a:buSzPts val="1800"/>
              <a:buChar char="–"/>
              <a:defRPr/>
            </a:lvl4pPr>
            <a:lvl5pPr marL="2285943" lvl="4" indent="-342891" algn="l">
              <a:spcBef>
                <a:spcPts val="360"/>
              </a:spcBef>
              <a:spcAft>
                <a:spcPts val="0"/>
              </a:spcAft>
              <a:buClr>
                <a:schemeClr val="dk1"/>
              </a:buClr>
              <a:buSzPts val="1800"/>
              <a:buChar char="»"/>
              <a:defRPr/>
            </a:lvl5pPr>
            <a:lvl6pPr marL="2743131" lvl="5" indent="-342891" algn="l">
              <a:spcBef>
                <a:spcPts val="360"/>
              </a:spcBef>
              <a:spcAft>
                <a:spcPts val="0"/>
              </a:spcAft>
              <a:buClr>
                <a:schemeClr val="dk1"/>
              </a:buClr>
              <a:buSzPts val="1800"/>
              <a:buChar char="•"/>
              <a:defRPr/>
            </a:lvl6pPr>
            <a:lvl7pPr marL="3200320" lvl="6" indent="-342891" algn="l">
              <a:spcBef>
                <a:spcPts val="360"/>
              </a:spcBef>
              <a:spcAft>
                <a:spcPts val="0"/>
              </a:spcAft>
              <a:buClr>
                <a:schemeClr val="dk1"/>
              </a:buClr>
              <a:buSzPts val="1800"/>
              <a:buChar char="•"/>
              <a:defRPr/>
            </a:lvl7pPr>
            <a:lvl8pPr marL="3657509" lvl="7" indent="-342891" algn="l">
              <a:spcBef>
                <a:spcPts val="360"/>
              </a:spcBef>
              <a:spcAft>
                <a:spcPts val="0"/>
              </a:spcAft>
              <a:buClr>
                <a:schemeClr val="dk1"/>
              </a:buClr>
              <a:buSzPts val="1800"/>
              <a:buChar char="•"/>
              <a:defRPr/>
            </a:lvl8pPr>
            <a:lvl9pPr marL="4114697" lvl="8" indent="-342891" algn="l">
              <a:spcBef>
                <a:spcPts val="360"/>
              </a:spcBef>
              <a:spcAft>
                <a:spcPts val="0"/>
              </a:spcAft>
              <a:buClr>
                <a:schemeClr val="dk1"/>
              </a:buClr>
              <a:buSzPts val="1800"/>
              <a:buChar char="•"/>
              <a:defRPr/>
            </a:lvl9pPr>
          </a:lstStyle>
          <a:p>
            <a:endParaRPr/>
          </a:p>
        </p:txBody>
      </p:sp>
      <p:sp>
        <p:nvSpPr>
          <p:cNvPr id="96" name="Google Shape;96;p17"/>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7"/>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7"/>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18"/>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rmAutofit/>
          </a:bodyPr>
          <a:lstStyle>
            <a:lvl1pPr marL="457189" lvl="0" indent="-228594" algn="l">
              <a:spcBef>
                <a:spcPts val="400"/>
              </a:spcBef>
              <a:spcAft>
                <a:spcPts val="0"/>
              </a:spcAft>
              <a:buClr>
                <a:srgbClr val="888888"/>
              </a:buClr>
              <a:buSzPts val="2000"/>
              <a:buNone/>
              <a:defRPr sz="2000">
                <a:solidFill>
                  <a:srgbClr val="888888"/>
                </a:solidFill>
              </a:defRPr>
            </a:lvl1pPr>
            <a:lvl2pPr marL="914377" lvl="1" indent="-228594" algn="l">
              <a:spcBef>
                <a:spcPts val="360"/>
              </a:spcBef>
              <a:spcAft>
                <a:spcPts val="0"/>
              </a:spcAft>
              <a:buClr>
                <a:srgbClr val="888888"/>
              </a:buClr>
              <a:buSzPts val="1800"/>
              <a:buNone/>
              <a:defRPr sz="1800">
                <a:solidFill>
                  <a:srgbClr val="888888"/>
                </a:solidFill>
              </a:defRPr>
            </a:lvl2pPr>
            <a:lvl3pPr marL="1371566" lvl="2" indent="-228594" algn="l">
              <a:spcBef>
                <a:spcPts val="320"/>
              </a:spcBef>
              <a:spcAft>
                <a:spcPts val="0"/>
              </a:spcAft>
              <a:buClr>
                <a:srgbClr val="888888"/>
              </a:buClr>
              <a:buSzPts val="1600"/>
              <a:buNone/>
              <a:defRPr sz="1600">
                <a:solidFill>
                  <a:srgbClr val="888888"/>
                </a:solidFill>
              </a:defRPr>
            </a:lvl3pPr>
            <a:lvl4pPr marL="1828754" lvl="3" indent="-228594" algn="l">
              <a:spcBef>
                <a:spcPts val="280"/>
              </a:spcBef>
              <a:spcAft>
                <a:spcPts val="0"/>
              </a:spcAft>
              <a:buClr>
                <a:srgbClr val="888888"/>
              </a:buClr>
              <a:buSzPts val="1400"/>
              <a:buNone/>
              <a:defRPr sz="1400">
                <a:solidFill>
                  <a:srgbClr val="888888"/>
                </a:solidFill>
              </a:defRPr>
            </a:lvl4pPr>
            <a:lvl5pPr marL="2285943" lvl="4" indent="-228594" algn="l">
              <a:spcBef>
                <a:spcPts val="280"/>
              </a:spcBef>
              <a:spcAft>
                <a:spcPts val="0"/>
              </a:spcAft>
              <a:buClr>
                <a:srgbClr val="888888"/>
              </a:buClr>
              <a:buSzPts val="1400"/>
              <a:buNone/>
              <a:defRPr sz="1400">
                <a:solidFill>
                  <a:srgbClr val="888888"/>
                </a:solidFill>
              </a:defRPr>
            </a:lvl5pPr>
            <a:lvl6pPr marL="2743131" lvl="5" indent="-228594" algn="l">
              <a:spcBef>
                <a:spcPts val="280"/>
              </a:spcBef>
              <a:spcAft>
                <a:spcPts val="0"/>
              </a:spcAft>
              <a:buClr>
                <a:srgbClr val="888888"/>
              </a:buClr>
              <a:buSzPts val="1400"/>
              <a:buNone/>
              <a:defRPr sz="1400">
                <a:solidFill>
                  <a:srgbClr val="888888"/>
                </a:solidFill>
              </a:defRPr>
            </a:lvl6pPr>
            <a:lvl7pPr marL="3200320" lvl="6" indent="-228594" algn="l">
              <a:spcBef>
                <a:spcPts val="280"/>
              </a:spcBef>
              <a:spcAft>
                <a:spcPts val="0"/>
              </a:spcAft>
              <a:buClr>
                <a:srgbClr val="888888"/>
              </a:buClr>
              <a:buSzPts val="1400"/>
              <a:buNone/>
              <a:defRPr sz="1400">
                <a:solidFill>
                  <a:srgbClr val="888888"/>
                </a:solidFill>
              </a:defRPr>
            </a:lvl7pPr>
            <a:lvl8pPr marL="3657509" lvl="7" indent="-228594" algn="l">
              <a:spcBef>
                <a:spcPts val="280"/>
              </a:spcBef>
              <a:spcAft>
                <a:spcPts val="0"/>
              </a:spcAft>
              <a:buClr>
                <a:srgbClr val="888888"/>
              </a:buClr>
              <a:buSzPts val="1400"/>
              <a:buNone/>
              <a:defRPr sz="1400">
                <a:solidFill>
                  <a:srgbClr val="888888"/>
                </a:solidFill>
              </a:defRPr>
            </a:lvl8pPr>
            <a:lvl9pPr marL="4114697" lvl="8" indent="-228594" algn="l">
              <a:spcBef>
                <a:spcPts val="280"/>
              </a:spcBef>
              <a:spcAft>
                <a:spcPts val="0"/>
              </a:spcAft>
              <a:buClr>
                <a:srgbClr val="888888"/>
              </a:buClr>
              <a:buSzPts val="1400"/>
              <a:buNone/>
              <a:defRPr sz="1400">
                <a:solidFill>
                  <a:srgbClr val="888888"/>
                </a:solidFill>
              </a:defRPr>
            </a:lvl9pPr>
          </a:lstStyle>
          <a:p>
            <a:endParaRPr/>
          </a:p>
        </p:txBody>
      </p:sp>
      <p:sp>
        <p:nvSpPr>
          <p:cNvPr id="102" name="Google Shape;102;p18"/>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 name="Google Shape;103;p18"/>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18"/>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19"/>
          <p:cNvSpPr txBox="1">
            <a:spLocks noGrp="1"/>
          </p:cNvSpPr>
          <p:nvPr>
            <p:ph type="body" idx="1"/>
          </p:nvPr>
        </p:nvSpPr>
        <p:spPr>
          <a:xfrm>
            <a:off x="457200" y="1200151"/>
            <a:ext cx="4038600" cy="3394472"/>
          </a:xfrm>
          <a:prstGeom prst="rect">
            <a:avLst/>
          </a:prstGeom>
          <a:noFill/>
          <a:ln>
            <a:noFill/>
          </a:ln>
        </p:spPr>
        <p:txBody>
          <a:bodyPr spcFirstLastPara="1" wrap="square" lIns="91425" tIns="45700" rIns="91425" bIns="45700" anchor="t" anchorCtr="0">
            <a:normAutofit/>
          </a:bodyPr>
          <a:lstStyle>
            <a:lvl1pPr marL="457189" lvl="0" indent="-406390" algn="l">
              <a:spcBef>
                <a:spcPts val="560"/>
              </a:spcBef>
              <a:spcAft>
                <a:spcPts val="0"/>
              </a:spcAft>
              <a:buClr>
                <a:schemeClr val="dk1"/>
              </a:buClr>
              <a:buSzPts val="2800"/>
              <a:buChar char="•"/>
              <a:defRPr sz="2800"/>
            </a:lvl1pPr>
            <a:lvl2pPr marL="914377" lvl="1" indent="-380990" algn="l">
              <a:spcBef>
                <a:spcPts val="480"/>
              </a:spcBef>
              <a:spcAft>
                <a:spcPts val="0"/>
              </a:spcAft>
              <a:buClr>
                <a:schemeClr val="dk1"/>
              </a:buClr>
              <a:buSzPts val="2400"/>
              <a:buChar char="–"/>
              <a:defRPr sz="2400"/>
            </a:lvl2pPr>
            <a:lvl3pPr marL="1371566" lvl="2" indent="-355591" algn="l">
              <a:spcBef>
                <a:spcPts val="400"/>
              </a:spcBef>
              <a:spcAft>
                <a:spcPts val="0"/>
              </a:spcAft>
              <a:buClr>
                <a:schemeClr val="dk1"/>
              </a:buClr>
              <a:buSzPts val="2000"/>
              <a:buChar char="•"/>
              <a:defRPr sz="2000"/>
            </a:lvl3pPr>
            <a:lvl4pPr marL="1828754" lvl="3" indent="-342891" algn="l">
              <a:spcBef>
                <a:spcPts val="360"/>
              </a:spcBef>
              <a:spcAft>
                <a:spcPts val="0"/>
              </a:spcAft>
              <a:buClr>
                <a:schemeClr val="dk1"/>
              </a:buClr>
              <a:buSzPts val="1800"/>
              <a:buChar char="–"/>
              <a:defRPr sz="1800"/>
            </a:lvl4pPr>
            <a:lvl5pPr marL="2285943" lvl="4" indent="-342891" algn="l">
              <a:spcBef>
                <a:spcPts val="360"/>
              </a:spcBef>
              <a:spcAft>
                <a:spcPts val="0"/>
              </a:spcAft>
              <a:buClr>
                <a:schemeClr val="dk1"/>
              </a:buClr>
              <a:buSzPts val="1800"/>
              <a:buChar char="»"/>
              <a:defRPr sz="1800"/>
            </a:lvl5pPr>
            <a:lvl6pPr marL="2743131" lvl="5" indent="-342891" algn="l">
              <a:spcBef>
                <a:spcPts val="360"/>
              </a:spcBef>
              <a:spcAft>
                <a:spcPts val="0"/>
              </a:spcAft>
              <a:buClr>
                <a:schemeClr val="dk1"/>
              </a:buClr>
              <a:buSzPts val="1800"/>
              <a:buChar char="•"/>
              <a:defRPr sz="1800"/>
            </a:lvl6pPr>
            <a:lvl7pPr marL="3200320" lvl="6" indent="-342891" algn="l">
              <a:spcBef>
                <a:spcPts val="360"/>
              </a:spcBef>
              <a:spcAft>
                <a:spcPts val="0"/>
              </a:spcAft>
              <a:buClr>
                <a:schemeClr val="dk1"/>
              </a:buClr>
              <a:buSzPts val="1800"/>
              <a:buChar char="•"/>
              <a:defRPr sz="1800"/>
            </a:lvl7pPr>
            <a:lvl8pPr marL="3657509" lvl="7" indent="-342891" algn="l">
              <a:spcBef>
                <a:spcPts val="360"/>
              </a:spcBef>
              <a:spcAft>
                <a:spcPts val="0"/>
              </a:spcAft>
              <a:buClr>
                <a:schemeClr val="dk1"/>
              </a:buClr>
              <a:buSzPts val="1800"/>
              <a:buChar char="•"/>
              <a:defRPr sz="1800"/>
            </a:lvl8pPr>
            <a:lvl9pPr marL="4114697" lvl="8" indent="-342891" algn="l">
              <a:spcBef>
                <a:spcPts val="360"/>
              </a:spcBef>
              <a:spcAft>
                <a:spcPts val="0"/>
              </a:spcAft>
              <a:buClr>
                <a:schemeClr val="dk1"/>
              </a:buClr>
              <a:buSzPts val="1800"/>
              <a:buChar char="•"/>
              <a:defRPr sz="1800"/>
            </a:lvl9pPr>
          </a:lstStyle>
          <a:p>
            <a:endParaRPr/>
          </a:p>
        </p:txBody>
      </p:sp>
      <p:sp>
        <p:nvSpPr>
          <p:cNvPr id="108" name="Google Shape;108;p19"/>
          <p:cNvSpPr txBox="1">
            <a:spLocks noGrp="1"/>
          </p:cNvSpPr>
          <p:nvPr>
            <p:ph type="body" idx="2"/>
          </p:nvPr>
        </p:nvSpPr>
        <p:spPr>
          <a:xfrm>
            <a:off x="4648200" y="1200151"/>
            <a:ext cx="4038600" cy="3394472"/>
          </a:xfrm>
          <a:prstGeom prst="rect">
            <a:avLst/>
          </a:prstGeom>
          <a:noFill/>
          <a:ln>
            <a:noFill/>
          </a:ln>
        </p:spPr>
        <p:txBody>
          <a:bodyPr spcFirstLastPara="1" wrap="square" lIns="91425" tIns="45700" rIns="91425" bIns="45700" anchor="t" anchorCtr="0">
            <a:normAutofit/>
          </a:bodyPr>
          <a:lstStyle>
            <a:lvl1pPr marL="457189" lvl="0" indent="-406390" algn="l">
              <a:spcBef>
                <a:spcPts val="560"/>
              </a:spcBef>
              <a:spcAft>
                <a:spcPts val="0"/>
              </a:spcAft>
              <a:buClr>
                <a:schemeClr val="dk1"/>
              </a:buClr>
              <a:buSzPts val="2800"/>
              <a:buChar char="•"/>
              <a:defRPr sz="2800"/>
            </a:lvl1pPr>
            <a:lvl2pPr marL="914377" lvl="1" indent="-380990" algn="l">
              <a:spcBef>
                <a:spcPts val="480"/>
              </a:spcBef>
              <a:spcAft>
                <a:spcPts val="0"/>
              </a:spcAft>
              <a:buClr>
                <a:schemeClr val="dk1"/>
              </a:buClr>
              <a:buSzPts val="2400"/>
              <a:buChar char="–"/>
              <a:defRPr sz="2400"/>
            </a:lvl2pPr>
            <a:lvl3pPr marL="1371566" lvl="2" indent="-355591" algn="l">
              <a:spcBef>
                <a:spcPts val="400"/>
              </a:spcBef>
              <a:spcAft>
                <a:spcPts val="0"/>
              </a:spcAft>
              <a:buClr>
                <a:schemeClr val="dk1"/>
              </a:buClr>
              <a:buSzPts val="2000"/>
              <a:buChar char="•"/>
              <a:defRPr sz="2000"/>
            </a:lvl3pPr>
            <a:lvl4pPr marL="1828754" lvl="3" indent="-342891" algn="l">
              <a:spcBef>
                <a:spcPts val="360"/>
              </a:spcBef>
              <a:spcAft>
                <a:spcPts val="0"/>
              </a:spcAft>
              <a:buClr>
                <a:schemeClr val="dk1"/>
              </a:buClr>
              <a:buSzPts val="1800"/>
              <a:buChar char="–"/>
              <a:defRPr sz="1800"/>
            </a:lvl4pPr>
            <a:lvl5pPr marL="2285943" lvl="4" indent="-342891" algn="l">
              <a:spcBef>
                <a:spcPts val="360"/>
              </a:spcBef>
              <a:spcAft>
                <a:spcPts val="0"/>
              </a:spcAft>
              <a:buClr>
                <a:schemeClr val="dk1"/>
              </a:buClr>
              <a:buSzPts val="1800"/>
              <a:buChar char="»"/>
              <a:defRPr sz="1800"/>
            </a:lvl5pPr>
            <a:lvl6pPr marL="2743131" lvl="5" indent="-342891" algn="l">
              <a:spcBef>
                <a:spcPts val="360"/>
              </a:spcBef>
              <a:spcAft>
                <a:spcPts val="0"/>
              </a:spcAft>
              <a:buClr>
                <a:schemeClr val="dk1"/>
              </a:buClr>
              <a:buSzPts val="1800"/>
              <a:buChar char="•"/>
              <a:defRPr sz="1800"/>
            </a:lvl6pPr>
            <a:lvl7pPr marL="3200320" lvl="6" indent="-342891" algn="l">
              <a:spcBef>
                <a:spcPts val="360"/>
              </a:spcBef>
              <a:spcAft>
                <a:spcPts val="0"/>
              </a:spcAft>
              <a:buClr>
                <a:schemeClr val="dk1"/>
              </a:buClr>
              <a:buSzPts val="1800"/>
              <a:buChar char="•"/>
              <a:defRPr sz="1800"/>
            </a:lvl7pPr>
            <a:lvl8pPr marL="3657509" lvl="7" indent="-342891" algn="l">
              <a:spcBef>
                <a:spcPts val="360"/>
              </a:spcBef>
              <a:spcAft>
                <a:spcPts val="0"/>
              </a:spcAft>
              <a:buClr>
                <a:schemeClr val="dk1"/>
              </a:buClr>
              <a:buSzPts val="1800"/>
              <a:buChar char="•"/>
              <a:defRPr sz="1800"/>
            </a:lvl8pPr>
            <a:lvl9pPr marL="4114697" lvl="8" indent="-342891" algn="l">
              <a:spcBef>
                <a:spcPts val="360"/>
              </a:spcBef>
              <a:spcAft>
                <a:spcPts val="0"/>
              </a:spcAft>
              <a:buClr>
                <a:schemeClr val="dk1"/>
              </a:buClr>
              <a:buSzPts val="1800"/>
              <a:buChar char="•"/>
              <a:defRPr sz="1800"/>
            </a:lvl9pPr>
          </a:lstStyle>
          <a:p>
            <a:endParaRPr/>
          </a:p>
        </p:txBody>
      </p:sp>
      <p:sp>
        <p:nvSpPr>
          <p:cNvPr id="109" name="Google Shape;109;p19"/>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19"/>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19"/>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4" name="Google Shape;114;p20"/>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189" lvl="0" indent="-228594" algn="l">
              <a:spcBef>
                <a:spcPts val="480"/>
              </a:spcBef>
              <a:spcAft>
                <a:spcPts val="0"/>
              </a:spcAft>
              <a:buClr>
                <a:schemeClr val="dk1"/>
              </a:buClr>
              <a:buSzPts val="2400"/>
              <a:buNone/>
              <a:defRPr sz="2400" b="1"/>
            </a:lvl1pPr>
            <a:lvl2pPr marL="914377" lvl="1" indent="-228594" algn="l">
              <a:spcBef>
                <a:spcPts val="400"/>
              </a:spcBef>
              <a:spcAft>
                <a:spcPts val="0"/>
              </a:spcAft>
              <a:buClr>
                <a:schemeClr val="dk1"/>
              </a:buClr>
              <a:buSzPts val="2000"/>
              <a:buNone/>
              <a:defRPr sz="2000" b="1"/>
            </a:lvl2pPr>
            <a:lvl3pPr marL="1371566" lvl="2" indent="-228594" algn="l">
              <a:spcBef>
                <a:spcPts val="360"/>
              </a:spcBef>
              <a:spcAft>
                <a:spcPts val="0"/>
              </a:spcAft>
              <a:buClr>
                <a:schemeClr val="dk1"/>
              </a:buClr>
              <a:buSzPts val="1800"/>
              <a:buNone/>
              <a:defRPr sz="1800" b="1"/>
            </a:lvl3pPr>
            <a:lvl4pPr marL="1828754" lvl="3" indent="-228594" algn="l">
              <a:spcBef>
                <a:spcPts val="320"/>
              </a:spcBef>
              <a:spcAft>
                <a:spcPts val="0"/>
              </a:spcAft>
              <a:buClr>
                <a:schemeClr val="dk1"/>
              </a:buClr>
              <a:buSzPts val="1600"/>
              <a:buNone/>
              <a:defRPr sz="1600" b="1"/>
            </a:lvl4pPr>
            <a:lvl5pPr marL="2285943" lvl="4" indent="-228594" algn="l">
              <a:spcBef>
                <a:spcPts val="320"/>
              </a:spcBef>
              <a:spcAft>
                <a:spcPts val="0"/>
              </a:spcAft>
              <a:buClr>
                <a:schemeClr val="dk1"/>
              </a:buClr>
              <a:buSzPts val="1600"/>
              <a:buNone/>
              <a:defRPr sz="1600" b="1"/>
            </a:lvl5pPr>
            <a:lvl6pPr marL="2743131" lvl="5" indent="-228594" algn="l">
              <a:spcBef>
                <a:spcPts val="320"/>
              </a:spcBef>
              <a:spcAft>
                <a:spcPts val="0"/>
              </a:spcAft>
              <a:buClr>
                <a:schemeClr val="dk1"/>
              </a:buClr>
              <a:buSzPts val="1600"/>
              <a:buNone/>
              <a:defRPr sz="1600" b="1"/>
            </a:lvl6pPr>
            <a:lvl7pPr marL="3200320" lvl="6" indent="-228594" algn="l">
              <a:spcBef>
                <a:spcPts val="320"/>
              </a:spcBef>
              <a:spcAft>
                <a:spcPts val="0"/>
              </a:spcAft>
              <a:buClr>
                <a:schemeClr val="dk1"/>
              </a:buClr>
              <a:buSzPts val="1600"/>
              <a:buNone/>
              <a:defRPr sz="1600" b="1"/>
            </a:lvl7pPr>
            <a:lvl8pPr marL="3657509" lvl="7" indent="-228594" algn="l">
              <a:spcBef>
                <a:spcPts val="320"/>
              </a:spcBef>
              <a:spcAft>
                <a:spcPts val="0"/>
              </a:spcAft>
              <a:buClr>
                <a:schemeClr val="dk1"/>
              </a:buClr>
              <a:buSzPts val="1600"/>
              <a:buNone/>
              <a:defRPr sz="1600" b="1"/>
            </a:lvl8pPr>
            <a:lvl9pPr marL="4114697" lvl="8" indent="-228594" algn="l">
              <a:spcBef>
                <a:spcPts val="320"/>
              </a:spcBef>
              <a:spcAft>
                <a:spcPts val="0"/>
              </a:spcAft>
              <a:buClr>
                <a:schemeClr val="dk1"/>
              </a:buClr>
              <a:buSzPts val="1600"/>
              <a:buNone/>
              <a:defRPr sz="1600" b="1"/>
            </a:lvl9pPr>
          </a:lstStyle>
          <a:p>
            <a:endParaRPr/>
          </a:p>
        </p:txBody>
      </p:sp>
      <p:sp>
        <p:nvSpPr>
          <p:cNvPr id="115" name="Google Shape;115;p20"/>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normAutofit/>
          </a:bodyPr>
          <a:lstStyle>
            <a:lvl1pPr marL="457189" lvl="0" indent="-380990" algn="l">
              <a:spcBef>
                <a:spcPts val="480"/>
              </a:spcBef>
              <a:spcAft>
                <a:spcPts val="0"/>
              </a:spcAft>
              <a:buClr>
                <a:schemeClr val="dk1"/>
              </a:buClr>
              <a:buSzPts val="2400"/>
              <a:buChar char="•"/>
              <a:defRPr sz="2400"/>
            </a:lvl1pPr>
            <a:lvl2pPr marL="914377" lvl="1" indent="-355591" algn="l">
              <a:spcBef>
                <a:spcPts val="400"/>
              </a:spcBef>
              <a:spcAft>
                <a:spcPts val="0"/>
              </a:spcAft>
              <a:buClr>
                <a:schemeClr val="dk1"/>
              </a:buClr>
              <a:buSzPts val="2000"/>
              <a:buChar char="–"/>
              <a:defRPr sz="2000"/>
            </a:lvl2pPr>
            <a:lvl3pPr marL="1371566" lvl="2" indent="-342891" algn="l">
              <a:spcBef>
                <a:spcPts val="360"/>
              </a:spcBef>
              <a:spcAft>
                <a:spcPts val="0"/>
              </a:spcAft>
              <a:buClr>
                <a:schemeClr val="dk1"/>
              </a:buClr>
              <a:buSzPts val="1800"/>
              <a:buChar char="•"/>
              <a:defRPr sz="1800"/>
            </a:lvl3pPr>
            <a:lvl4pPr marL="1828754" lvl="3" indent="-330192" algn="l">
              <a:spcBef>
                <a:spcPts val="320"/>
              </a:spcBef>
              <a:spcAft>
                <a:spcPts val="0"/>
              </a:spcAft>
              <a:buClr>
                <a:schemeClr val="dk1"/>
              </a:buClr>
              <a:buSzPts val="1600"/>
              <a:buChar char="–"/>
              <a:defRPr sz="1600"/>
            </a:lvl4pPr>
            <a:lvl5pPr marL="2285943" lvl="4" indent="-330192" algn="l">
              <a:spcBef>
                <a:spcPts val="320"/>
              </a:spcBef>
              <a:spcAft>
                <a:spcPts val="0"/>
              </a:spcAft>
              <a:buClr>
                <a:schemeClr val="dk1"/>
              </a:buClr>
              <a:buSzPts val="1600"/>
              <a:buChar char="»"/>
              <a:defRPr sz="1600"/>
            </a:lvl5pPr>
            <a:lvl6pPr marL="2743131" lvl="5" indent="-330192" algn="l">
              <a:spcBef>
                <a:spcPts val="320"/>
              </a:spcBef>
              <a:spcAft>
                <a:spcPts val="0"/>
              </a:spcAft>
              <a:buClr>
                <a:schemeClr val="dk1"/>
              </a:buClr>
              <a:buSzPts val="1600"/>
              <a:buChar char="•"/>
              <a:defRPr sz="1600"/>
            </a:lvl6pPr>
            <a:lvl7pPr marL="3200320" lvl="6" indent="-330192" algn="l">
              <a:spcBef>
                <a:spcPts val="320"/>
              </a:spcBef>
              <a:spcAft>
                <a:spcPts val="0"/>
              </a:spcAft>
              <a:buClr>
                <a:schemeClr val="dk1"/>
              </a:buClr>
              <a:buSzPts val="1600"/>
              <a:buChar char="•"/>
              <a:defRPr sz="1600"/>
            </a:lvl7pPr>
            <a:lvl8pPr marL="3657509" lvl="7" indent="-330192" algn="l">
              <a:spcBef>
                <a:spcPts val="320"/>
              </a:spcBef>
              <a:spcAft>
                <a:spcPts val="0"/>
              </a:spcAft>
              <a:buClr>
                <a:schemeClr val="dk1"/>
              </a:buClr>
              <a:buSzPts val="1600"/>
              <a:buChar char="•"/>
              <a:defRPr sz="1600"/>
            </a:lvl8pPr>
            <a:lvl9pPr marL="4114697" lvl="8" indent="-330192" algn="l">
              <a:spcBef>
                <a:spcPts val="320"/>
              </a:spcBef>
              <a:spcAft>
                <a:spcPts val="0"/>
              </a:spcAft>
              <a:buClr>
                <a:schemeClr val="dk1"/>
              </a:buClr>
              <a:buSzPts val="1600"/>
              <a:buChar char="•"/>
              <a:defRPr sz="1600"/>
            </a:lvl9pPr>
          </a:lstStyle>
          <a:p>
            <a:endParaRPr/>
          </a:p>
        </p:txBody>
      </p:sp>
      <p:sp>
        <p:nvSpPr>
          <p:cNvPr id="116" name="Google Shape;116;p20"/>
          <p:cNvSpPr txBox="1">
            <a:spLocks noGrp="1"/>
          </p:cNvSpPr>
          <p:nvPr>
            <p:ph type="body" idx="3"/>
          </p:nvPr>
        </p:nvSpPr>
        <p:spPr>
          <a:xfrm>
            <a:off x="4645028" y="1151335"/>
            <a:ext cx="4041775" cy="479822"/>
          </a:xfrm>
          <a:prstGeom prst="rect">
            <a:avLst/>
          </a:prstGeom>
          <a:noFill/>
          <a:ln>
            <a:noFill/>
          </a:ln>
        </p:spPr>
        <p:txBody>
          <a:bodyPr spcFirstLastPara="1" wrap="square" lIns="91425" tIns="45700" rIns="91425" bIns="45700" anchor="b" anchorCtr="0">
            <a:normAutofit/>
          </a:bodyPr>
          <a:lstStyle>
            <a:lvl1pPr marL="457189" lvl="0" indent="-228594" algn="l">
              <a:spcBef>
                <a:spcPts val="480"/>
              </a:spcBef>
              <a:spcAft>
                <a:spcPts val="0"/>
              </a:spcAft>
              <a:buClr>
                <a:schemeClr val="dk1"/>
              </a:buClr>
              <a:buSzPts val="2400"/>
              <a:buNone/>
              <a:defRPr sz="2400" b="1"/>
            </a:lvl1pPr>
            <a:lvl2pPr marL="914377" lvl="1" indent="-228594" algn="l">
              <a:spcBef>
                <a:spcPts val="400"/>
              </a:spcBef>
              <a:spcAft>
                <a:spcPts val="0"/>
              </a:spcAft>
              <a:buClr>
                <a:schemeClr val="dk1"/>
              </a:buClr>
              <a:buSzPts val="2000"/>
              <a:buNone/>
              <a:defRPr sz="2000" b="1"/>
            </a:lvl2pPr>
            <a:lvl3pPr marL="1371566" lvl="2" indent="-228594" algn="l">
              <a:spcBef>
                <a:spcPts val="360"/>
              </a:spcBef>
              <a:spcAft>
                <a:spcPts val="0"/>
              </a:spcAft>
              <a:buClr>
                <a:schemeClr val="dk1"/>
              </a:buClr>
              <a:buSzPts val="1800"/>
              <a:buNone/>
              <a:defRPr sz="1800" b="1"/>
            </a:lvl3pPr>
            <a:lvl4pPr marL="1828754" lvl="3" indent="-228594" algn="l">
              <a:spcBef>
                <a:spcPts val="320"/>
              </a:spcBef>
              <a:spcAft>
                <a:spcPts val="0"/>
              </a:spcAft>
              <a:buClr>
                <a:schemeClr val="dk1"/>
              </a:buClr>
              <a:buSzPts val="1600"/>
              <a:buNone/>
              <a:defRPr sz="1600" b="1"/>
            </a:lvl4pPr>
            <a:lvl5pPr marL="2285943" lvl="4" indent="-228594" algn="l">
              <a:spcBef>
                <a:spcPts val="320"/>
              </a:spcBef>
              <a:spcAft>
                <a:spcPts val="0"/>
              </a:spcAft>
              <a:buClr>
                <a:schemeClr val="dk1"/>
              </a:buClr>
              <a:buSzPts val="1600"/>
              <a:buNone/>
              <a:defRPr sz="1600" b="1"/>
            </a:lvl5pPr>
            <a:lvl6pPr marL="2743131" lvl="5" indent="-228594" algn="l">
              <a:spcBef>
                <a:spcPts val="320"/>
              </a:spcBef>
              <a:spcAft>
                <a:spcPts val="0"/>
              </a:spcAft>
              <a:buClr>
                <a:schemeClr val="dk1"/>
              </a:buClr>
              <a:buSzPts val="1600"/>
              <a:buNone/>
              <a:defRPr sz="1600" b="1"/>
            </a:lvl6pPr>
            <a:lvl7pPr marL="3200320" lvl="6" indent="-228594" algn="l">
              <a:spcBef>
                <a:spcPts val="320"/>
              </a:spcBef>
              <a:spcAft>
                <a:spcPts val="0"/>
              </a:spcAft>
              <a:buClr>
                <a:schemeClr val="dk1"/>
              </a:buClr>
              <a:buSzPts val="1600"/>
              <a:buNone/>
              <a:defRPr sz="1600" b="1"/>
            </a:lvl7pPr>
            <a:lvl8pPr marL="3657509" lvl="7" indent="-228594" algn="l">
              <a:spcBef>
                <a:spcPts val="320"/>
              </a:spcBef>
              <a:spcAft>
                <a:spcPts val="0"/>
              </a:spcAft>
              <a:buClr>
                <a:schemeClr val="dk1"/>
              </a:buClr>
              <a:buSzPts val="1600"/>
              <a:buNone/>
              <a:defRPr sz="1600" b="1"/>
            </a:lvl8pPr>
            <a:lvl9pPr marL="4114697" lvl="8" indent="-228594" algn="l">
              <a:spcBef>
                <a:spcPts val="320"/>
              </a:spcBef>
              <a:spcAft>
                <a:spcPts val="0"/>
              </a:spcAft>
              <a:buClr>
                <a:schemeClr val="dk1"/>
              </a:buClr>
              <a:buSzPts val="1600"/>
              <a:buNone/>
              <a:defRPr sz="1600" b="1"/>
            </a:lvl9pPr>
          </a:lstStyle>
          <a:p>
            <a:endParaRPr/>
          </a:p>
        </p:txBody>
      </p:sp>
      <p:sp>
        <p:nvSpPr>
          <p:cNvPr id="117" name="Google Shape;117;p20"/>
          <p:cNvSpPr txBox="1">
            <a:spLocks noGrp="1"/>
          </p:cNvSpPr>
          <p:nvPr>
            <p:ph type="body" idx="4"/>
          </p:nvPr>
        </p:nvSpPr>
        <p:spPr>
          <a:xfrm>
            <a:off x="4645028" y="1631156"/>
            <a:ext cx="4041775" cy="2963466"/>
          </a:xfrm>
          <a:prstGeom prst="rect">
            <a:avLst/>
          </a:prstGeom>
          <a:noFill/>
          <a:ln>
            <a:noFill/>
          </a:ln>
        </p:spPr>
        <p:txBody>
          <a:bodyPr spcFirstLastPara="1" wrap="square" lIns="91425" tIns="45700" rIns="91425" bIns="45700" anchor="t" anchorCtr="0">
            <a:normAutofit/>
          </a:bodyPr>
          <a:lstStyle>
            <a:lvl1pPr marL="457189" lvl="0" indent="-380990" algn="l">
              <a:spcBef>
                <a:spcPts val="480"/>
              </a:spcBef>
              <a:spcAft>
                <a:spcPts val="0"/>
              </a:spcAft>
              <a:buClr>
                <a:schemeClr val="dk1"/>
              </a:buClr>
              <a:buSzPts val="2400"/>
              <a:buChar char="•"/>
              <a:defRPr sz="2400"/>
            </a:lvl1pPr>
            <a:lvl2pPr marL="914377" lvl="1" indent="-355591" algn="l">
              <a:spcBef>
                <a:spcPts val="400"/>
              </a:spcBef>
              <a:spcAft>
                <a:spcPts val="0"/>
              </a:spcAft>
              <a:buClr>
                <a:schemeClr val="dk1"/>
              </a:buClr>
              <a:buSzPts val="2000"/>
              <a:buChar char="–"/>
              <a:defRPr sz="2000"/>
            </a:lvl2pPr>
            <a:lvl3pPr marL="1371566" lvl="2" indent="-342891" algn="l">
              <a:spcBef>
                <a:spcPts val="360"/>
              </a:spcBef>
              <a:spcAft>
                <a:spcPts val="0"/>
              </a:spcAft>
              <a:buClr>
                <a:schemeClr val="dk1"/>
              </a:buClr>
              <a:buSzPts val="1800"/>
              <a:buChar char="•"/>
              <a:defRPr sz="1800"/>
            </a:lvl3pPr>
            <a:lvl4pPr marL="1828754" lvl="3" indent="-330192" algn="l">
              <a:spcBef>
                <a:spcPts val="320"/>
              </a:spcBef>
              <a:spcAft>
                <a:spcPts val="0"/>
              </a:spcAft>
              <a:buClr>
                <a:schemeClr val="dk1"/>
              </a:buClr>
              <a:buSzPts val="1600"/>
              <a:buChar char="–"/>
              <a:defRPr sz="1600"/>
            </a:lvl4pPr>
            <a:lvl5pPr marL="2285943" lvl="4" indent="-330192" algn="l">
              <a:spcBef>
                <a:spcPts val="320"/>
              </a:spcBef>
              <a:spcAft>
                <a:spcPts val="0"/>
              </a:spcAft>
              <a:buClr>
                <a:schemeClr val="dk1"/>
              </a:buClr>
              <a:buSzPts val="1600"/>
              <a:buChar char="»"/>
              <a:defRPr sz="1600"/>
            </a:lvl5pPr>
            <a:lvl6pPr marL="2743131" lvl="5" indent="-330192" algn="l">
              <a:spcBef>
                <a:spcPts val="320"/>
              </a:spcBef>
              <a:spcAft>
                <a:spcPts val="0"/>
              </a:spcAft>
              <a:buClr>
                <a:schemeClr val="dk1"/>
              </a:buClr>
              <a:buSzPts val="1600"/>
              <a:buChar char="•"/>
              <a:defRPr sz="1600"/>
            </a:lvl6pPr>
            <a:lvl7pPr marL="3200320" lvl="6" indent="-330192" algn="l">
              <a:spcBef>
                <a:spcPts val="320"/>
              </a:spcBef>
              <a:spcAft>
                <a:spcPts val="0"/>
              </a:spcAft>
              <a:buClr>
                <a:schemeClr val="dk1"/>
              </a:buClr>
              <a:buSzPts val="1600"/>
              <a:buChar char="•"/>
              <a:defRPr sz="1600"/>
            </a:lvl7pPr>
            <a:lvl8pPr marL="3657509" lvl="7" indent="-330192" algn="l">
              <a:spcBef>
                <a:spcPts val="320"/>
              </a:spcBef>
              <a:spcAft>
                <a:spcPts val="0"/>
              </a:spcAft>
              <a:buClr>
                <a:schemeClr val="dk1"/>
              </a:buClr>
              <a:buSzPts val="1600"/>
              <a:buChar char="•"/>
              <a:defRPr sz="1600"/>
            </a:lvl8pPr>
            <a:lvl9pPr marL="4114697" lvl="8" indent="-330192" algn="l">
              <a:spcBef>
                <a:spcPts val="320"/>
              </a:spcBef>
              <a:spcAft>
                <a:spcPts val="0"/>
              </a:spcAft>
              <a:buClr>
                <a:schemeClr val="dk1"/>
              </a:buClr>
              <a:buSzPts val="1600"/>
              <a:buChar char="•"/>
              <a:defRPr sz="1600"/>
            </a:lvl9pPr>
          </a:lstStyle>
          <a:p>
            <a:endParaRPr/>
          </a:p>
        </p:txBody>
      </p:sp>
      <p:sp>
        <p:nvSpPr>
          <p:cNvPr id="118" name="Google Shape;118;p20"/>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9" name="Google Shape;119;p20"/>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0"/>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1"/>
        <p:cNvGrpSpPr/>
        <p:nvPr/>
      </p:nvGrpSpPr>
      <p:grpSpPr>
        <a:xfrm>
          <a:off x="0" y="0"/>
          <a:ext cx="0" cy="0"/>
          <a:chOff x="0" y="0"/>
          <a:chExt cx="0" cy="0"/>
        </a:xfrm>
      </p:grpSpPr>
      <p:sp>
        <p:nvSpPr>
          <p:cNvPr id="122" name="Google Shape;122;p21"/>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3" name="Google Shape;123;p21"/>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4" name="Google Shape;124;p21"/>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1"/>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6"/>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7"/>
        <p:cNvGrpSpPr/>
        <p:nvPr/>
      </p:nvGrpSpPr>
      <p:grpSpPr>
        <a:xfrm>
          <a:off x="0" y="0"/>
          <a:ext cx="0" cy="0"/>
          <a:chOff x="0" y="0"/>
          <a:chExt cx="0" cy="0"/>
        </a:xfrm>
      </p:grpSpPr>
      <p:sp>
        <p:nvSpPr>
          <p:cNvPr id="128" name="Google Shape;128;p23"/>
          <p:cNvSpPr txBox="1">
            <a:spLocks noGrp="1"/>
          </p:cNvSpPr>
          <p:nvPr>
            <p:ph type="title"/>
          </p:nvPr>
        </p:nvSpPr>
        <p:spPr>
          <a:xfrm>
            <a:off x="457203" y="204787"/>
            <a:ext cx="3008313" cy="8715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9" name="Google Shape;129;p23"/>
          <p:cNvSpPr txBox="1">
            <a:spLocks noGrp="1"/>
          </p:cNvSpPr>
          <p:nvPr>
            <p:ph type="body" idx="1"/>
          </p:nvPr>
        </p:nvSpPr>
        <p:spPr>
          <a:xfrm>
            <a:off x="3575050" y="204789"/>
            <a:ext cx="5111750" cy="4389835"/>
          </a:xfrm>
          <a:prstGeom prst="rect">
            <a:avLst/>
          </a:prstGeom>
          <a:noFill/>
          <a:ln>
            <a:noFill/>
          </a:ln>
        </p:spPr>
        <p:txBody>
          <a:bodyPr spcFirstLastPara="1" wrap="square" lIns="91425" tIns="45700" rIns="91425" bIns="45700" anchor="t" anchorCtr="0">
            <a:normAutofit/>
          </a:bodyPr>
          <a:lstStyle>
            <a:lvl1pPr marL="457189" lvl="0" indent="-431789" algn="l">
              <a:spcBef>
                <a:spcPts val="640"/>
              </a:spcBef>
              <a:spcAft>
                <a:spcPts val="0"/>
              </a:spcAft>
              <a:buClr>
                <a:schemeClr val="dk1"/>
              </a:buClr>
              <a:buSzPts val="3200"/>
              <a:buChar char="•"/>
              <a:defRPr sz="3200"/>
            </a:lvl1pPr>
            <a:lvl2pPr marL="914377" lvl="1" indent="-406390" algn="l">
              <a:spcBef>
                <a:spcPts val="560"/>
              </a:spcBef>
              <a:spcAft>
                <a:spcPts val="0"/>
              </a:spcAft>
              <a:buClr>
                <a:schemeClr val="dk1"/>
              </a:buClr>
              <a:buSzPts val="2800"/>
              <a:buChar char="–"/>
              <a:defRPr sz="2800"/>
            </a:lvl2pPr>
            <a:lvl3pPr marL="1371566" lvl="2" indent="-380990" algn="l">
              <a:spcBef>
                <a:spcPts val="480"/>
              </a:spcBef>
              <a:spcAft>
                <a:spcPts val="0"/>
              </a:spcAft>
              <a:buClr>
                <a:schemeClr val="dk1"/>
              </a:buClr>
              <a:buSzPts val="2400"/>
              <a:buChar char="•"/>
              <a:defRPr sz="2400"/>
            </a:lvl3pPr>
            <a:lvl4pPr marL="1828754" lvl="3" indent="-355591" algn="l">
              <a:spcBef>
                <a:spcPts val="400"/>
              </a:spcBef>
              <a:spcAft>
                <a:spcPts val="0"/>
              </a:spcAft>
              <a:buClr>
                <a:schemeClr val="dk1"/>
              </a:buClr>
              <a:buSzPts val="2000"/>
              <a:buChar char="–"/>
              <a:defRPr sz="2000"/>
            </a:lvl4pPr>
            <a:lvl5pPr marL="2285943" lvl="4" indent="-355591" algn="l">
              <a:spcBef>
                <a:spcPts val="400"/>
              </a:spcBef>
              <a:spcAft>
                <a:spcPts val="0"/>
              </a:spcAft>
              <a:buClr>
                <a:schemeClr val="dk1"/>
              </a:buClr>
              <a:buSzPts val="2000"/>
              <a:buChar char="»"/>
              <a:defRPr sz="2000"/>
            </a:lvl5pPr>
            <a:lvl6pPr marL="2743131" lvl="5" indent="-355591" algn="l">
              <a:spcBef>
                <a:spcPts val="400"/>
              </a:spcBef>
              <a:spcAft>
                <a:spcPts val="0"/>
              </a:spcAft>
              <a:buClr>
                <a:schemeClr val="dk1"/>
              </a:buClr>
              <a:buSzPts val="2000"/>
              <a:buChar char="•"/>
              <a:defRPr sz="2000"/>
            </a:lvl6pPr>
            <a:lvl7pPr marL="3200320" lvl="6" indent="-355591" algn="l">
              <a:spcBef>
                <a:spcPts val="400"/>
              </a:spcBef>
              <a:spcAft>
                <a:spcPts val="0"/>
              </a:spcAft>
              <a:buClr>
                <a:schemeClr val="dk1"/>
              </a:buClr>
              <a:buSzPts val="2000"/>
              <a:buChar char="•"/>
              <a:defRPr sz="2000"/>
            </a:lvl7pPr>
            <a:lvl8pPr marL="3657509" lvl="7" indent="-355591" algn="l">
              <a:spcBef>
                <a:spcPts val="400"/>
              </a:spcBef>
              <a:spcAft>
                <a:spcPts val="0"/>
              </a:spcAft>
              <a:buClr>
                <a:schemeClr val="dk1"/>
              </a:buClr>
              <a:buSzPts val="2000"/>
              <a:buChar char="•"/>
              <a:defRPr sz="2000"/>
            </a:lvl8pPr>
            <a:lvl9pPr marL="4114697" lvl="8" indent="-355591" algn="l">
              <a:spcBef>
                <a:spcPts val="400"/>
              </a:spcBef>
              <a:spcAft>
                <a:spcPts val="0"/>
              </a:spcAft>
              <a:buClr>
                <a:schemeClr val="dk1"/>
              </a:buClr>
              <a:buSzPts val="2000"/>
              <a:buChar char="•"/>
              <a:defRPr sz="2000"/>
            </a:lvl9pPr>
          </a:lstStyle>
          <a:p>
            <a:endParaRPr/>
          </a:p>
        </p:txBody>
      </p:sp>
      <p:sp>
        <p:nvSpPr>
          <p:cNvPr id="130" name="Google Shape;130;p23"/>
          <p:cNvSpPr txBox="1">
            <a:spLocks noGrp="1"/>
          </p:cNvSpPr>
          <p:nvPr>
            <p:ph type="body" idx="2"/>
          </p:nvPr>
        </p:nvSpPr>
        <p:spPr>
          <a:xfrm>
            <a:off x="457203" y="1076327"/>
            <a:ext cx="3008313" cy="3518297"/>
          </a:xfrm>
          <a:prstGeom prst="rect">
            <a:avLst/>
          </a:prstGeom>
          <a:noFill/>
          <a:ln>
            <a:noFill/>
          </a:ln>
        </p:spPr>
        <p:txBody>
          <a:bodyPr spcFirstLastPara="1" wrap="square" lIns="91425" tIns="45700" rIns="91425" bIns="45700" anchor="t" anchorCtr="0">
            <a:normAutofit/>
          </a:bodyPr>
          <a:lstStyle>
            <a:lvl1pPr marL="457189" lvl="0" indent="-228594" algn="l">
              <a:spcBef>
                <a:spcPts val="280"/>
              </a:spcBef>
              <a:spcAft>
                <a:spcPts val="0"/>
              </a:spcAft>
              <a:buClr>
                <a:schemeClr val="dk1"/>
              </a:buClr>
              <a:buSzPts val="1400"/>
              <a:buNone/>
              <a:defRPr sz="1400"/>
            </a:lvl1pPr>
            <a:lvl2pPr marL="914377" lvl="1" indent="-228594" algn="l">
              <a:spcBef>
                <a:spcPts val="240"/>
              </a:spcBef>
              <a:spcAft>
                <a:spcPts val="0"/>
              </a:spcAft>
              <a:buClr>
                <a:schemeClr val="dk1"/>
              </a:buClr>
              <a:buSzPts val="1200"/>
              <a:buNone/>
              <a:defRPr sz="1200"/>
            </a:lvl2pPr>
            <a:lvl3pPr marL="1371566" lvl="2" indent="-228594" algn="l">
              <a:spcBef>
                <a:spcPts val="200"/>
              </a:spcBef>
              <a:spcAft>
                <a:spcPts val="0"/>
              </a:spcAft>
              <a:buClr>
                <a:schemeClr val="dk1"/>
              </a:buClr>
              <a:buSzPts val="1000"/>
              <a:buNone/>
              <a:defRPr sz="1000"/>
            </a:lvl3pPr>
            <a:lvl4pPr marL="1828754" lvl="3" indent="-228594" algn="l">
              <a:spcBef>
                <a:spcPts val="180"/>
              </a:spcBef>
              <a:spcAft>
                <a:spcPts val="0"/>
              </a:spcAft>
              <a:buClr>
                <a:schemeClr val="dk1"/>
              </a:buClr>
              <a:buSzPts val="900"/>
              <a:buNone/>
              <a:defRPr sz="900"/>
            </a:lvl4pPr>
            <a:lvl5pPr marL="2285943" lvl="4" indent="-228594" algn="l">
              <a:spcBef>
                <a:spcPts val="180"/>
              </a:spcBef>
              <a:spcAft>
                <a:spcPts val="0"/>
              </a:spcAft>
              <a:buClr>
                <a:schemeClr val="dk1"/>
              </a:buClr>
              <a:buSzPts val="900"/>
              <a:buNone/>
              <a:defRPr sz="900"/>
            </a:lvl5pPr>
            <a:lvl6pPr marL="2743131" lvl="5" indent="-228594" algn="l">
              <a:spcBef>
                <a:spcPts val="180"/>
              </a:spcBef>
              <a:spcAft>
                <a:spcPts val="0"/>
              </a:spcAft>
              <a:buClr>
                <a:schemeClr val="dk1"/>
              </a:buClr>
              <a:buSzPts val="900"/>
              <a:buNone/>
              <a:defRPr sz="900"/>
            </a:lvl6pPr>
            <a:lvl7pPr marL="3200320" lvl="6" indent="-228594" algn="l">
              <a:spcBef>
                <a:spcPts val="180"/>
              </a:spcBef>
              <a:spcAft>
                <a:spcPts val="0"/>
              </a:spcAft>
              <a:buClr>
                <a:schemeClr val="dk1"/>
              </a:buClr>
              <a:buSzPts val="900"/>
              <a:buNone/>
              <a:defRPr sz="900"/>
            </a:lvl7pPr>
            <a:lvl8pPr marL="3657509" lvl="7" indent="-228594" algn="l">
              <a:spcBef>
                <a:spcPts val="180"/>
              </a:spcBef>
              <a:spcAft>
                <a:spcPts val="0"/>
              </a:spcAft>
              <a:buClr>
                <a:schemeClr val="dk1"/>
              </a:buClr>
              <a:buSzPts val="900"/>
              <a:buNone/>
              <a:defRPr sz="900"/>
            </a:lvl8pPr>
            <a:lvl9pPr marL="4114697" lvl="8" indent="-228594" algn="l">
              <a:spcBef>
                <a:spcPts val="180"/>
              </a:spcBef>
              <a:spcAft>
                <a:spcPts val="0"/>
              </a:spcAft>
              <a:buClr>
                <a:schemeClr val="dk1"/>
              </a:buClr>
              <a:buSzPts val="900"/>
              <a:buNone/>
              <a:defRPr sz="900"/>
            </a:lvl9pPr>
          </a:lstStyle>
          <a:p>
            <a:endParaRPr/>
          </a:p>
        </p:txBody>
      </p:sp>
      <p:sp>
        <p:nvSpPr>
          <p:cNvPr id="131" name="Google Shape;131;p23"/>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23"/>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3" name="Google Shape;133;p23"/>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5"/>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7" name="Google Shape;17;p5"/>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8" name="Google Shape;18;p5"/>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
        <p:nvSpPr>
          <p:cNvPr id="19" name="Google Shape;19;p5"/>
          <p:cNvSpPr txBox="1"/>
          <p:nvPr/>
        </p:nvSpPr>
        <p:spPr>
          <a:xfrm>
            <a:off x="926075" y="1276482"/>
            <a:ext cx="7608900" cy="40007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400"/>
          </a:p>
        </p:txBody>
      </p:sp>
      <p:sp>
        <p:nvSpPr>
          <p:cNvPr id="20" name="Google Shape;20;p5"/>
          <p:cNvSpPr txBox="1">
            <a:spLocks noGrp="1"/>
          </p:cNvSpPr>
          <p:nvPr>
            <p:ph type="body" idx="1"/>
          </p:nvPr>
        </p:nvSpPr>
        <p:spPr>
          <a:xfrm>
            <a:off x="538150" y="1360970"/>
            <a:ext cx="8359800" cy="3275775"/>
          </a:xfrm>
          <a:prstGeom prst="rect">
            <a:avLst/>
          </a:prstGeom>
          <a:noFill/>
          <a:ln>
            <a:noFill/>
          </a:ln>
        </p:spPr>
        <p:txBody>
          <a:bodyPr spcFirstLastPara="1" wrap="square" lIns="91425" tIns="91425" rIns="91425" bIns="91425" anchor="t" anchorCtr="0">
            <a:noAutofit/>
          </a:bodyPr>
          <a:lstStyle>
            <a:lvl1pPr marL="457189" lvl="0" indent="-342891">
              <a:spcBef>
                <a:spcPts val="0"/>
              </a:spcBef>
              <a:spcAft>
                <a:spcPts val="0"/>
              </a:spcAft>
              <a:buSzPts val="1800"/>
              <a:buChar char="●"/>
              <a:defRPr sz="1800"/>
            </a:lvl1pPr>
            <a:lvl2pPr marL="914377" lvl="1" indent="-342891">
              <a:spcBef>
                <a:spcPts val="0"/>
              </a:spcBef>
              <a:spcAft>
                <a:spcPts val="0"/>
              </a:spcAft>
              <a:buSzPts val="1800"/>
              <a:buChar char="○"/>
              <a:defRPr sz="1800"/>
            </a:lvl2pPr>
            <a:lvl3pPr marL="1371566" lvl="2" indent="-342891">
              <a:spcBef>
                <a:spcPts val="0"/>
              </a:spcBef>
              <a:spcAft>
                <a:spcPts val="0"/>
              </a:spcAft>
              <a:buSzPts val="1800"/>
              <a:buChar char="■"/>
              <a:defRPr sz="1800"/>
            </a:lvl3pPr>
            <a:lvl4pPr marL="1828754" lvl="3" indent="-342891">
              <a:spcBef>
                <a:spcPts val="0"/>
              </a:spcBef>
              <a:spcAft>
                <a:spcPts val="0"/>
              </a:spcAft>
              <a:buSzPts val="1800"/>
              <a:buChar char="●"/>
              <a:defRPr sz="1800"/>
            </a:lvl4pPr>
            <a:lvl5pPr marL="2285943" lvl="4" indent="-342891">
              <a:spcBef>
                <a:spcPts val="0"/>
              </a:spcBef>
              <a:spcAft>
                <a:spcPts val="0"/>
              </a:spcAft>
              <a:buSzPts val="1800"/>
              <a:buChar char="○"/>
              <a:defRPr sz="1800"/>
            </a:lvl5pPr>
            <a:lvl6pPr marL="2743131" lvl="5" indent="-342891">
              <a:spcBef>
                <a:spcPts val="0"/>
              </a:spcBef>
              <a:spcAft>
                <a:spcPts val="0"/>
              </a:spcAft>
              <a:buSzPts val="1800"/>
              <a:buChar char="■"/>
              <a:defRPr sz="1800"/>
            </a:lvl6pPr>
            <a:lvl7pPr marL="3200320" lvl="6" indent="-342891">
              <a:spcBef>
                <a:spcPts val="0"/>
              </a:spcBef>
              <a:spcAft>
                <a:spcPts val="0"/>
              </a:spcAft>
              <a:buSzPts val="1800"/>
              <a:buChar char="●"/>
              <a:defRPr sz="1800"/>
            </a:lvl7pPr>
            <a:lvl8pPr marL="3657509" lvl="7" indent="-342891">
              <a:spcBef>
                <a:spcPts val="0"/>
              </a:spcBef>
              <a:spcAft>
                <a:spcPts val="0"/>
              </a:spcAft>
              <a:buSzPts val="1800"/>
              <a:buChar char="○"/>
              <a:defRPr sz="1800"/>
            </a:lvl8pPr>
            <a:lvl9pPr marL="4114697" lvl="8" indent="-342891">
              <a:spcBef>
                <a:spcPts val="0"/>
              </a:spcBef>
              <a:spcAft>
                <a:spcPts val="0"/>
              </a:spcAft>
              <a:buSzPts val="1800"/>
              <a:buChar char="■"/>
              <a:defRPr sz="1800"/>
            </a:lvl9pPr>
          </a:lstStyle>
          <a:p>
            <a:endParaRPr/>
          </a:p>
        </p:txBody>
      </p:sp>
      <p:sp>
        <p:nvSpPr>
          <p:cNvPr id="21" name="Google Shape;21;p5"/>
          <p:cNvSpPr txBox="1">
            <a:spLocks noGrp="1"/>
          </p:cNvSpPr>
          <p:nvPr>
            <p:ph type="title"/>
          </p:nvPr>
        </p:nvSpPr>
        <p:spPr>
          <a:xfrm>
            <a:off x="538125" y="854120"/>
            <a:ext cx="8359800" cy="422325"/>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600"/>
              <a:buNone/>
              <a:defRPr sz="26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1792288" y="3600451"/>
            <a:ext cx="5486400" cy="42505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6" name="Google Shape;136;p24"/>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37" name="Google Shape;137;p24"/>
          <p:cNvSpPr txBox="1">
            <a:spLocks noGrp="1"/>
          </p:cNvSpPr>
          <p:nvPr>
            <p:ph type="body" idx="1"/>
          </p:nvPr>
        </p:nvSpPr>
        <p:spPr>
          <a:xfrm>
            <a:off x="1792288" y="4025504"/>
            <a:ext cx="5486400" cy="603647"/>
          </a:xfrm>
          <a:prstGeom prst="rect">
            <a:avLst/>
          </a:prstGeom>
          <a:noFill/>
          <a:ln>
            <a:noFill/>
          </a:ln>
        </p:spPr>
        <p:txBody>
          <a:bodyPr spcFirstLastPara="1" wrap="square" lIns="91425" tIns="45700" rIns="91425" bIns="45700" anchor="t" anchorCtr="0">
            <a:normAutofit/>
          </a:bodyPr>
          <a:lstStyle>
            <a:lvl1pPr marL="457189" lvl="0" indent="-228594" algn="l">
              <a:spcBef>
                <a:spcPts val="280"/>
              </a:spcBef>
              <a:spcAft>
                <a:spcPts val="0"/>
              </a:spcAft>
              <a:buClr>
                <a:schemeClr val="dk1"/>
              </a:buClr>
              <a:buSzPts val="1400"/>
              <a:buNone/>
              <a:defRPr sz="1400"/>
            </a:lvl1pPr>
            <a:lvl2pPr marL="914377" lvl="1" indent="-228594" algn="l">
              <a:spcBef>
                <a:spcPts val="240"/>
              </a:spcBef>
              <a:spcAft>
                <a:spcPts val="0"/>
              </a:spcAft>
              <a:buClr>
                <a:schemeClr val="dk1"/>
              </a:buClr>
              <a:buSzPts val="1200"/>
              <a:buNone/>
              <a:defRPr sz="1200"/>
            </a:lvl2pPr>
            <a:lvl3pPr marL="1371566" lvl="2" indent="-228594" algn="l">
              <a:spcBef>
                <a:spcPts val="200"/>
              </a:spcBef>
              <a:spcAft>
                <a:spcPts val="0"/>
              </a:spcAft>
              <a:buClr>
                <a:schemeClr val="dk1"/>
              </a:buClr>
              <a:buSzPts val="1000"/>
              <a:buNone/>
              <a:defRPr sz="1000"/>
            </a:lvl3pPr>
            <a:lvl4pPr marL="1828754" lvl="3" indent="-228594" algn="l">
              <a:spcBef>
                <a:spcPts val="180"/>
              </a:spcBef>
              <a:spcAft>
                <a:spcPts val="0"/>
              </a:spcAft>
              <a:buClr>
                <a:schemeClr val="dk1"/>
              </a:buClr>
              <a:buSzPts val="900"/>
              <a:buNone/>
              <a:defRPr sz="900"/>
            </a:lvl4pPr>
            <a:lvl5pPr marL="2285943" lvl="4" indent="-228594" algn="l">
              <a:spcBef>
                <a:spcPts val="180"/>
              </a:spcBef>
              <a:spcAft>
                <a:spcPts val="0"/>
              </a:spcAft>
              <a:buClr>
                <a:schemeClr val="dk1"/>
              </a:buClr>
              <a:buSzPts val="900"/>
              <a:buNone/>
              <a:defRPr sz="900"/>
            </a:lvl5pPr>
            <a:lvl6pPr marL="2743131" lvl="5" indent="-228594" algn="l">
              <a:spcBef>
                <a:spcPts val="180"/>
              </a:spcBef>
              <a:spcAft>
                <a:spcPts val="0"/>
              </a:spcAft>
              <a:buClr>
                <a:schemeClr val="dk1"/>
              </a:buClr>
              <a:buSzPts val="900"/>
              <a:buNone/>
              <a:defRPr sz="900"/>
            </a:lvl6pPr>
            <a:lvl7pPr marL="3200320" lvl="6" indent="-228594" algn="l">
              <a:spcBef>
                <a:spcPts val="180"/>
              </a:spcBef>
              <a:spcAft>
                <a:spcPts val="0"/>
              </a:spcAft>
              <a:buClr>
                <a:schemeClr val="dk1"/>
              </a:buClr>
              <a:buSzPts val="900"/>
              <a:buNone/>
              <a:defRPr sz="900"/>
            </a:lvl7pPr>
            <a:lvl8pPr marL="3657509" lvl="7" indent="-228594" algn="l">
              <a:spcBef>
                <a:spcPts val="180"/>
              </a:spcBef>
              <a:spcAft>
                <a:spcPts val="0"/>
              </a:spcAft>
              <a:buClr>
                <a:schemeClr val="dk1"/>
              </a:buClr>
              <a:buSzPts val="900"/>
              <a:buNone/>
              <a:defRPr sz="900"/>
            </a:lvl8pPr>
            <a:lvl9pPr marL="4114697" lvl="8" indent="-228594" algn="l">
              <a:spcBef>
                <a:spcPts val="180"/>
              </a:spcBef>
              <a:spcAft>
                <a:spcPts val="0"/>
              </a:spcAft>
              <a:buClr>
                <a:schemeClr val="dk1"/>
              </a:buClr>
              <a:buSzPts val="900"/>
              <a:buNone/>
              <a:defRPr sz="900"/>
            </a:lvl9pPr>
          </a:lstStyle>
          <a:p>
            <a:endParaRPr/>
          </a:p>
        </p:txBody>
      </p:sp>
      <p:sp>
        <p:nvSpPr>
          <p:cNvPr id="138" name="Google Shape;138;p24"/>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24"/>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p24"/>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3" name="Google Shape;143;p25"/>
          <p:cNvSpPr txBox="1">
            <a:spLocks noGrp="1"/>
          </p:cNvSpPr>
          <p:nvPr>
            <p:ph type="body" idx="1"/>
          </p:nvPr>
        </p:nvSpPr>
        <p:spPr>
          <a:xfrm rot="5400000">
            <a:off x="2874765" y="-1217414"/>
            <a:ext cx="3394472" cy="8229600"/>
          </a:xfrm>
          <a:prstGeom prst="rect">
            <a:avLst/>
          </a:prstGeom>
          <a:noFill/>
          <a:ln>
            <a:noFill/>
          </a:ln>
        </p:spPr>
        <p:txBody>
          <a:bodyPr spcFirstLastPara="1" wrap="square" lIns="91425" tIns="45700" rIns="91425" bIns="45700" anchor="t" anchorCtr="0">
            <a:normAutofit/>
          </a:bodyPr>
          <a:lstStyle>
            <a:lvl1pPr marL="457189" lvl="0" indent="-342891" algn="l">
              <a:spcBef>
                <a:spcPts val="360"/>
              </a:spcBef>
              <a:spcAft>
                <a:spcPts val="0"/>
              </a:spcAft>
              <a:buClr>
                <a:schemeClr val="dk1"/>
              </a:buClr>
              <a:buSzPts val="1800"/>
              <a:buChar char="•"/>
              <a:defRPr/>
            </a:lvl1pPr>
            <a:lvl2pPr marL="914377" lvl="1" indent="-342891" algn="l">
              <a:spcBef>
                <a:spcPts val="360"/>
              </a:spcBef>
              <a:spcAft>
                <a:spcPts val="0"/>
              </a:spcAft>
              <a:buClr>
                <a:schemeClr val="dk1"/>
              </a:buClr>
              <a:buSzPts val="1800"/>
              <a:buChar char="–"/>
              <a:defRPr/>
            </a:lvl2pPr>
            <a:lvl3pPr marL="1371566" lvl="2" indent="-342891" algn="l">
              <a:spcBef>
                <a:spcPts val="360"/>
              </a:spcBef>
              <a:spcAft>
                <a:spcPts val="0"/>
              </a:spcAft>
              <a:buClr>
                <a:schemeClr val="dk1"/>
              </a:buClr>
              <a:buSzPts val="1800"/>
              <a:buChar char="•"/>
              <a:defRPr/>
            </a:lvl3pPr>
            <a:lvl4pPr marL="1828754" lvl="3" indent="-342891" algn="l">
              <a:spcBef>
                <a:spcPts val="360"/>
              </a:spcBef>
              <a:spcAft>
                <a:spcPts val="0"/>
              </a:spcAft>
              <a:buClr>
                <a:schemeClr val="dk1"/>
              </a:buClr>
              <a:buSzPts val="1800"/>
              <a:buChar char="–"/>
              <a:defRPr/>
            </a:lvl4pPr>
            <a:lvl5pPr marL="2285943" lvl="4" indent="-342891" algn="l">
              <a:spcBef>
                <a:spcPts val="360"/>
              </a:spcBef>
              <a:spcAft>
                <a:spcPts val="0"/>
              </a:spcAft>
              <a:buClr>
                <a:schemeClr val="dk1"/>
              </a:buClr>
              <a:buSzPts val="1800"/>
              <a:buChar char="»"/>
              <a:defRPr/>
            </a:lvl5pPr>
            <a:lvl6pPr marL="2743131" lvl="5" indent="-342891" algn="l">
              <a:spcBef>
                <a:spcPts val="360"/>
              </a:spcBef>
              <a:spcAft>
                <a:spcPts val="0"/>
              </a:spcAft>
              <a:buClr>
                <a:schemeClr val="dk1"/>
              </a:buClr>
              <a:buSzPts val="1800"/>
              <a:buChar char="•"/>
              <a:defRPr/>
            </a:lvl6pPr>
            <a:lvl7pPr marL="3200320" lvl="6" indent="-342891" algn="l">
              <a:spcBef>
                <a:spcPts val="360"/>
              </a:spcBef>
              <a:spcAft>
                <a:spcPts val="0"/>
              </a:spcAft>
              <a:buClr>
                <a:schemeClr val="dk1"/>
              </a:buClr>
              <a:buSzPts val="1800"/>
              <a:buChar char="•"/>
              <a:defRPr/>
            </a:lvl7pPr>
            <a:lvl8pPr marL="3657509" lvl="7" indent="-342891" algn="l">
              <a:spcBef>
                <a:spcPts val="360"/>
              </a:spcBef>
              <a:spcAft>
                <a:spcPts val="0"/>
              </a:spcAft>
              <a:buClr>
                <a:schemeClr val="dk1"/>
              </a:buClr>
              <a:buSzPts val="1800"/>
              <a:buChar char="•"/>
              <a:defRPr/>
            </a:lvl8pPr>
            <a:lvl9pPr marL="4114697" lvl="8" indent="-342891" algn="l">
              <a:spcBef>
                <a:spcPts val="360"/>
              </a:spcBef>
              <a:spcAft>
                <a:spcPts val="0"/>
              </a:spcAft>
              <a:buClr>
                <a:schemeClr val="dk1"/>
              </a:buClr>
              <a:buSzPts val="1800"/>
              <a:buChar char="•"/>
              <a:defRPr/>
            </a:lvl9pPr>
          </a:lstStyle>
          <a:p>
            <a:endParaRPr/>
          </a:p>
        </p:txBody>
      </p:sp>
      <p:sp>
        <p:nvSpPr>
          <p:cNvPr id="144" name="Google Shape;144;p25"/>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5" name="Google Shape;145;p25"/>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6" name="Google Shape;146;p25"/>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7"/>
        <p:cNvGrpSpPr/>
        <p:nvPr/>
      </p:nvGrpSpPr>
      <p:grpSpPr>
        <a:xfrm>
          <a:off x="0" y="0"/>
          <a:ext cx="0" cy="0"/>
          <a:chOff x="0" y="0"/>
          <a:chExt cx="0" cy="0"/>
        </a:xfrm>
      </p:grpSpPr>
      <p:sp>
        <p:nvSpPr>
          <p:cNvPr id="148" name="Google Shape;148;p26"/>
          <p:cNvSpPr txBox="1">
            <a:spLocks noGrp="1"/>
          </p:cNvSpPr>
          <p:nvPr>
            <p:ph type="title"/>
          </p:nvPr>
        </p:nvSpPr>
        <p:spPr>
          <a:xfrm rot="5400000">
            <a:off x="5463779" y="1371600"/>
            <a:ext cx="4388644"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9" name="Google Shape;149;p26"/>
          <p:cNvSpPr txBox="1">
            <a:spLocks noGrp="1"/>
          </p:cNvSpPr>
          <p:nvPr>
            <p:ph type="body" idx="1"/>
          </p:nvPr>
        </p:nvSpPr>
        <p:spPr>
          <a:xfrm rot="5400000">
            <a:off x="1272780" y="-609599"/>
            <a:ext cx="4388644" cy="6019800"/>
          </a:xfrm>
          <a:prstGeom prst="rect">
            <a:avLst/>
          </a:prstGeom>
          <a:noFill/>
          <a:ln>
            <a:noFill/>
          </a:ln>
        </p:spPr>
        <p:txBody>
          <a:bodyPr spcFirstLastPara="1" wrap="square" lIns="91425" tIns="45700" rIns="91425" bIns="45700" anchor="t" anchorCtr="0">
            <a:normAutofit/>
          </a:bodyPr>
          <a:lstStyle>
            <a:lvl1pPr marL="457189" lvl="0" indent="-342891" algn="l">
              <a:spcBef>
                <a:spcPts val="360"/>
              </a:spcBef>
              <a:spcAft>
                <a:spcPts val="0"/>
              </a:spcAft>
              <a:buClr>
                <a:schemeClr val="dk1"/>
              </a:buClr>
              <a:buSzPts val="1800"/>
              <a:buChar char="•"/>
              <a:defRPr/>
            </a:lvl1pPr>
            <a:lvl2pPr marL="914377" lvl="1" indent="-342891" algn="l">
              <a:spcBef>
                <a:spcPts val="360"/>
              </a:spcBef>
              <a:spcAft>
                <a:spcPts val="0"/>
              </a:spcAft>
              <a:buClr>
                <a:schemeClr val="dk1"/>
              </a:buClr>
              <a:buSzPts val="1800"/>
              <a:buChar char="–"/>
              <a:defRPr/>
            </a:lvl2pPr>
            <a:lvl3pPr marL="1371566" lvl="2" indent="-342891" algn="l">
              <a:spcBef>
                <a:spcPts val="360"/>
              </a:spcBef>
              <a:spcAft>
                <a:spcPts val="0"/>
              </a:spcAft>
              <a:buClr>
                <a:schemeClr val="dk1"/>
              </a:buClr>
              <a:buSzPts val="1800"/>
              <a:buChar char="•"/>
              <a:defRPr/>
            </a:lvl3pPr>
            <a:lvl4pPr marL="1828754" lvl="3" indent="-342891" algn="l">
              <a:spcBef>
                <a:spcPts val="360"/>
              </a:spcBef>
              <a:spcAft>
                <a:spcPts val="0"/>
              </a:spcAft>
              <a:buClr>
                <a:schemeClr val="dk1"/>
              </a:buClr>
              <a:buSzPts val="1800"/>
              <a:buChar char="–"/>
              <a:defRPr/>
            </a:lvl4pPr>
            <a:lvl5pPr marL="2285943" lvl="4" indent="-342891" algn="l">
              <a:spcBef>
                <a:spcPts val="360"/>
              </a:spcBef>
              <a:spcAft>
                <a:spcPts val="0"/>
              </a:spcAft>
              <a:buClr>
                <a:schemeClr val="dk1"/>
              </a:buClr>
              <a:buSzPts val="1800"/>
              <a:buChar char="»"/>
              <a:defRPr/>
            </a:lvl5pPr>
            <a:lvl6pPr marL="2743131" lvl="5" indent="-342891" algn="l">
              <a:spcBef>
                <a:spcPts val="360"/>
              </a:spcBef>
              <a:spcAft>
                <a:spcPts val="0"/>
              </a:spcAft>
              <a:buClr>
                <a:schemeClr val="dk1"/>
              </a:buClr>
              <a:buSzPts val="1800"/>
              <a:buChar char="•"/>
              <a:defRPr/>
            </a:lvl6pPr>
            <a:lvl7pPr marL="3200320" lvl="6" indent="-342891" algn="l">
              <a:spcBef>
                <a:spcPts val="360"/>
              </a:spcBef>
              <a:spcAft>
                <a:spcPts val="0"/>
              </a:spcAft>
              <a:buClr>
                <a:schemeClr val="dk1"/>
              </a:buClr>
              <a:buSzPts val="1800"/>
              <a:buChar char="•"/>
              <a:defRPr/>
            </a:lvl7pPr>
            <a:lvl8pPr marL="3657509" lvl="7" indent="-342891" algn="l">
              <a:spcBef>
                <a:spcPts val="360"/>
              </a:spcBef>
              <a:spcAft>
                <a:spcPts val="0"/>
              </a:spcAft>
              <a:buClr>
                <a:schemeClr val="dk1"/>
              </a:buClr>
              <a:buSzPts val="1800"/>
              <a:buChar char="•"/>
              <a:defRPr/>
            </a:lvl8pPr>
            <a:lvl9pPr marL="4114697" lvl="8" indent="-342891" algn="l">
              <a:spcBef>
                <a:spcPts val="360"/>
              </a:spcBef>
              <a:spcAft>
                <a:spcPts val="0"/>
              </a:spcAft>
              <a:buClr>
                <a:schemeClr val="dk1"/>
              </a:buClr>
              <a:buSzPts val="1800"/>
              <a:buChar char="•"/>
              <a:defRPr/>
            </a:lvl9pPr>
          </a:lstStyle>
          <a:p>
            <a:endParaRPr/>
          </a:p>
        </p:txBody>
      </p:sp>
      <p:sp>
        <p:nvSpPr>
          <p:cNvPr id="150" name="Google Shape;150;p26"/>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1" name="Google Shape;151;p26"/>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26"/>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4" name="Google Shape;24;p6"/>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Autofit/>
          </a:bodyPr>
          <a:lstStyle>
            <a:lvl1pPr marL="457189" marR="0" lvl="0" indent="-431789"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377" marR="0" lvl="1" indent="-40639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566" marR="0" lvl="2"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754" marR="0" lvl="3"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5943" marR="0" lvl="4"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131" marR="0" lvl="5"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320" marR="0" lvl="6"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509" marR="0" lvl="7"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697" marR="0" lvl="8"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5" name="Google Shape;25;p6"/>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6" name="Google Shape;26;p6"/>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7" name="Google Shape;27;p6"/>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0" name="Google Shape;30;p7"/>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Autofit/>
          </a:bodyPr>
          <a:lstStyle>
            <a:lvl1pPr marL="457189" marR="0" lvl="0" indent="-228594"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377" marR="0" lvl="1" indent="-228594"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566" marR="0" lvl="2" indent="-228594"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754" marR="0" lvl="3" indent="-228594"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5943" marR="0" lvl="4" indent="-228594"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131" marR="0" lvl="5" indent="-228594"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320" marR="0" lvl="6" indent="-228594"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509" marR="0" lvl="7" indent="-228594"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697" marR="0" lvl="8" indent="-228594"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1" name="Google Shape;31;p7"/>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7"/>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7"/>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 name="Google Shape;36;p8"/>
          <p:cNvSpPr txBox="1">
            <a:spLocks noGrp="1"/>
          </p:cNvSpPr>
          <p:nvPr>
            <p:ph type="body" idx="1"/>
          </p:nvPr>
        </p:nvSpPr>
        <p:spPr>
          <a:xfrm>
            <a:off x="457200" y="1200151"/>
            <a:ext cx="4038600" cy="3394472"/>
          </a:xfrm>
          <a:prstGeom prst="rect">
            <a:avLst/>
          </a:prstGeom>
          <a:noFill/>
          <a:ln>
            <a:noFill/>
          </a:ln>
        </p:spPr>
        <p:txBody>
          <a:bodyPr spcFirstLastPara="1" wrap="square" lIns="91425" tIns="45700" rIns="91425" bIns="45700" anchor="t" anchorCtr="0">
            <a:noAutofit/>
          </a:bodyPr>
          <a:lstStyle>
            <a:lvl1pPr marL="457189" marR="0" lvl="0" indent="-40639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377" marR="0" lvl="1"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566" marR="0" lvl="2"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754" marR="0" lvl="3"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5943" marR="0" lvl="4"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131" marR="0" lvl="5"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320" marR="0" lvl="6"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509" marR="0" lvl="7"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697" marR="0" lvl="8"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7" name="Google Shape;37;p8"/>
          <p:cNvSpPr txBox="1">
            <a:spLocks noGrp="1"/>
          </p:cNvSpPr>
          <p:nvPr>
            <p:ph type="body" idx="2"/>
          </p:nvPr>
        </p:nvSpPr>
        <p:spPr>
          <a:xfrm>
            <a:off x="4648200" y="1200151"/>
            <a:ext cx="4038600" cy="3394472"/>
          </a:xfrm>
          <a:prstGeom prst="rect">
            <a:avLst/>
          </a:prstGeom>
          <a:noFill/>
          <a:ln>
            <a:noFill/>
          </a:ln>
        </p:spPr>
        <p:txBody>
          <a:bodyPr spcFirstLastPara="1" wrap="square" lIns="91425" tIns="45700" rIns="91425" bIns="45700" anchor="t" anchorCtr="0">
            <a:noAutofit/>
          </a:bodyPr>
          <a:lstStyle>
            <a:lvl1pPr marL="457189" marR="0" lvl="0" indent="-40639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377" marR="0" lvl="1"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566" marR="0" lvl="2"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754" marR="0" lvl="3"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5943" marR="0" lvl="4"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131" marR="0" lvl="5"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320" marR="0" lvl="6"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509" marR="0" lvl="7"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697" marR="0" lvl="8"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8" name="Google Shape;38;p8"/>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9" name="Google Shape;39;p8"/>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0" name="Google Shape;40;p8"/>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9"/>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3" name="Google Shape;43;p9"/>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Autofit/>
          </a:bodyPr>
          <a:lstStyle>
            <a:lvl1pPr marL="457189" marR="0" lvl="0" indent="-228594"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377" marR="0" lvl="1" indent="-228594"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566" marR="0" lvl="2" indent="-228594"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754" marR="0" lvl="3"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5943" marR="0" lvl="4"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131" marR="0" lvl="5"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320" marR="0" lvl="6"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509" marR="0" lvl="7"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697" marR="0" lvl="8"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4" name="Google Shape;44;p9"/>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noAutofit/>
          </a:bodyPr>
          <a:lstStyle>
            <a:lvl1pPr marL="457189" marR="0" lvl="0"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377" marR="0" lvl="1"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566" marR="0" lvl="2"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754" marR="0" lvl="3"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5943" marR="0" lvl="4"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131" marR="0" lvl="5"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320" marR="0" lvl="6"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509" marR="0" lvl="7"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697" marR="0" lvl="8"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5" name="Google Shape;45;p9"/>
          <p:cNvSpPr txBox="1">
            <a:spLocks noGrp="1"/>
          </p:cNvSpPr>
          <p:nvPr>
            <p:ph type="body" idx="3"/>
          </p:nvPr>
        </p:nvSpPr>
        <p:spPr>
          <a:xfrm>
            <a:off x="4645028" y="1151335"/>
            <a:ext cx="4041775" cy="479822"/>
          </a:xfrm>
          <a:prstGeom prst="rect">
            <a:avLst/>
          </a:prstGeom>
          <a:noFill/>
          <a:ln>
            <a:noFill/>
          </a:ln>
        </p:spPr>
        <p:txBody>
          <a:bodyPr spcFirstLastPara="1" wrap="square" lIns="91425" tIns="45700" rIns="91425" bIns="45700" anchor="b" anchorCtr="0">
            <a:noAutofit/>
          </a:bodyPr>
          <a:lstStyle>
            <a:lvl1pPr marL="457189" marR="0" lvl="0" indent="-228594"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377" marR="0" lvl="1" indent="-228594"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566" marR="0" lvl="2" indent="-228594"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754" marR="0" lvl="3"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5943" marR="0" lvl="4"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131" marR="0" lvl="5"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320" marR="0" lvl="6"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509" marR="0" lvl="7"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697" marR="0" lvl="8" indent="-228594"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6" name="Google Shape;46;p9"/>
          <p:cNvSpPr txBox="1">
            <a:spLocks noGrp="1"/>
          </p:cNvSpPr>
          <p:nvPr>
            <p:ph type="body" idx="4"/>
          </p:nvPr>
        </p:nvSpPr>
        <p:spPr>
          <a:xfrm>
            <a:off x="4645028" y="1631156"/>
            <a:ext cx="4041775" cy="2963466"/>
          </a:xfrm>
          <a:prstGeom prst="rect">
            <a:avLst/>
          </a:prstGeom>
          <a:noFill/>
          <a:ln>
            <a:noFill/>
          </a:ln>
        </p:spPr>
        <p:txBody>
          <a:bodyPr spcFirstLastPara="1" wrap="square" lIns="91425" tIns="45700" rIns="91425" bIns="45700" anchor="t" anchorCtr="0">
            <a:noAutofit/>
          </a:bodyPr>
          <a:lstStyle>
            <a:lvl1pPr marL="457189" marR="0" lvl="0"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377" marR="0" lvl="1"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566" marR="0" lvl="2" indent="-342891"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754" marR="0" lvl="3"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5943" marR="0" lvl="4"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131" marR="0" lvl="5"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320" marR="0" lvl="6"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509" marR="0" lvl="7"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697" marR="0" lvl="8" indent="-330192"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7" name="Google Shape;47;p9"/>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8" name="Google Shape;48;p9"/>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9" name="Google Shape;49;p9"/>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0"/>
        <p:cNvGrpSpPr/>
        <p:nvPr/>
      </p:nvGrpSpPr>
      <p:grpSpPr>
        <a:xfrm>
          <a:off x="0" y="0"/>
          <a:ext cx="0" cy="0"/>
          <a:chOff x="0" y="0"/>
          <a:chExt cx="0" cy="0"/>
        </a:xfrm>
      </p:grpSpPr>
      <p:sp>
        <p:nvSpPr>
          <p:cNvPr id="51" name="Google Shape;51;p1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2" name="Google Shape;52;p10"/>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3" name="Google Shape;53;p10"/>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4" name="Google Shape;54;p10"/>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5"/>
        <p:cNvGrpSpPr/>
        <p:nvPr/>
      </p:nvGrpSpPr>
      <p:grpSpPr>
        <a:xfrm>
          <a:off x="0" y="0"/>
          <a:ext cx="0" cy="0"/>
          <a:chOff x="0" y="0"/>
          <a:chExt cx="0" cy="0"/>
        </a:xfrm>
      </p:grpSpPr>
      <p:sp>
        <p:nvSpPr>
          <p:cNvPr id="56" name="Google Shape;56;p11"/>
          <p:cNvSpPr txBox="1">
            <a:spLocks noGrp="1"/>
          </p:cNvSpPr>
          <p:nvPr>
            <p:ph type="title"/>
          </p:nvPr>
        </p:nvSpPr>
        <p:spPr>
          <a:xfrm>
            <a:off x="457203" y="204787"/>
            <a:ext cx="3008313" cy="8715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7" name="Google Shape;57;p11"/>
          <p:cNvSpPr txBox="1">
            <a:spLocks noGrp="1"/>
          </p:cNvSpPr>
          <p:nvPr>
            <p:ph type="body" idx="1"/>
          </p:nvPr>
        </p:nvSpPr>
        <p:spPr>
          <a:xfrm>
            <a:off x="3575050" y="204789"/>
            <a:ext cx="5111750" cy="4389835"/>
          </a:xfrm>
          <a:prstGeom prst="rect">
            <a:avLst/>
          </a:prstGeom>
          <a:noFill/>
          <a:ln>
            <a:noFill/>
          </a:ln>
        </p:spPr>
        <p:txBody>
          <a:bodyPr spcFirstLastPara="1" wrap="square" lIns="91425" tIns="45700" rIns="91425" bIns="45700" anchor="t" anchorCtr="0">
            <a:noAutofit/>
          </a:bodyPr>
          <a:lstStyle>
            <a:lvl1pPr marL="457189" marR="0" lvl="0" indent="-431789"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377" marR="0" lvl="1" indent="-40639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566" marR="0" lvl="2" indent="-38099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754" marR="0" lvl="3"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5943" marR="0" lvl="4"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131" marR="0" lvl="5"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320" marR="0" lvl="6"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509" marR="0" lvl="7"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697" marR="0" lvl="8" indent="-355591"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8" name="Google Shape;58;p11"/>
          <p:cNvSpPr txBox="1">
            <a:spLocks noGrp="1"/>
          </p:cNvSpPr>
          <p:nvPr>
            <p:ph type="body" idx="2"/>
          </p:nvPr>
        </p:nvSpPr>
        <p:spPr>
          <a:xfrm>
            <a:off x="457203" y="1076327"/>
            <a:ext cx="3008313" cy="3518297"/>
          </a:xfrm>
          <a:prstGeom prst="rect">
            <a:avLst/>
          </a:prstGeom>
          <a:noFill/>
          <a:ln>
            <a:noFill/>
          </a:ln>
        </p:spPr>
        <p:txBody>
          <a:bodyPr spcFirstLastPara="1" wrap="square" lIns="91425" tIns="45700" rIns="91425" bIns="45700" anchor="t" anchorCtr="0">
            <a:noAutofit/>
          </a:bodyPr>
          <a:lstStyle>
            <a:lvl1pPr marL="457189" marR="0" lvl="0" indent="-228594"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377" marR="0" lvl="1" indent="-228594"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566" marR="0" lvl="2" indent="-228594"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754" marR="0" lvl="3"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5943" marR="0" lvl="4"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131" marR="0" lvl="5"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320" marR="0" lvl="6"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509" marR="0" lvl="7"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697" marR="0" lvl="8"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9" name="Google Shape;59;p11"/>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0" name="Google Shape;60;p11"/>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Google Shape;61;p11"/>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2"/>
        <p:cNvGrpSpPr/>
        <p:nvPr/>
      </p:nvGrpSpPr>
      <p:grpSpPr>
        <a:xfrm>
          <a:off x="0" y="0"/>
          <a:ext cx="0" cy="0"/>
          <a:chOff x="0" y="0"/>
          <a:chExt cx="0" cy="0"/>
        </a:xfrm>
      </p:grpSpPr>
      <p:sp>
        <p:nvSpPr>
          <p:cNvPr id="63" name="Google Shape;63;p12"/>
          <p:cNvSpPr txBox="1">
            <a:spLocks noGrp="1"/>
          </p:cNvSpPr>
          <p:nvPr>
            <p:ph type="title"/>
          </p:nvPr>
        </p:nvSpPr>
        <p:spPr>
          <a:xfrm>
            <a:off x="1792288" y="3600451"/>
            <a:ext cx="5486400" cy="425054"/>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4" name="Google Shape;64;p12"/>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5" name="Google Shape;65;p12"/>
          <p:cNvSpPr txBox="1">
            <a:spLocks noGrp="1"/>
          </p:cNvSpPr>
          <p:nvPr>
            <p:ph type="body" idx="1"/>
          </p:nvPr>
        </p:nvSpPr>
        <p:spPr>
          <a:xfrm>
            <a:off x="1792288" y="4025504"/>
            <a:ext cx="5486400" cy="603647"/>
          </a:xfrm>
          <a:prstGeom prst="rect">
            <a:avLst/>
          </a:prstGeom>
          <a:noFill/>
          <a:ln>
            <a:noFill/>
          </a:ln>
        </p:spPr>
        <p:txBody>
          <a:bodyPr spcFirstLastPara="1" wrap="square" lIns="91425" tIns="45700" rIns="91425" bIns="45700" anchor="t" anchorCtr="0">
            <a:noAutofit/>
          </a:bodyPr>
          <a:lstStyle>
            <a:lvl1pPr marL="457189" marR="0" lvl="0" indent="-228594"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377" marR="0" lvl="1" indent="-228594"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566" marR="0" lvl="2" indent="-228594"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754" marR="0" lvl="3"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5943" marR="0" lvl="4"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131" marR="0" lvl="5"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320" marR="0" lvl="6"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509" marR="0" lvl="7"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697" marR="0" lvl="8" indent="-228594"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6" name="Google Shape;66;p12"/>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7" name="Google Shape;67;p12"/>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8" name="Google Shape;68;p12"/>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
          <p:cNvSpPr/>
          <p:nvPr/>
        </p:nvSpPr>
        <p:spPr>
          <a:xfrm>
            <a:off x="0" y="3209"/>
            <a:ext cx="9144000" cy="670967"/>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 name="Google Shape;8;p3"/>
          <p:cNvSpPr txBox="1"/>
          <p:nvPr/>
        </p:nvSpPr>
        <p:spPr>
          <a:xfrm>
            <a:off x="1573436" y="130772"/>
            <a:ext cx="7159500" cy="400069"/>
          </a:xfrm>
          <a:prstGeom prst="rect">
            <a:avLst/>
          </a:prstGeom>
          <a:noFill/>
          <a:ln>
            <a:noFill/>
          </a:ln>
          <a:effectLst>
            <a:outerShdw blurRad="57150" dist="19050" dir="5400000" algn="bl" rotWithShape="0">
              <a:srgbClr val="000000">
                <a:alpha val="50000"/>
              </a:srgbClr>
            </a:outerShdw>
          </a:effectLst>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i="0" u="none" strike="noStrike" cap="none" dirty="0">
                <a:solidFill>
                  <a:schemeClr val="dk1"/>
                </a:solidFill>
                <a:latin typeface="Arial"/>
                <a:ea typeface="Arial"/>
                <a:cs typeface="Arial"/>
                <a:sym typeface="Arial"/>
              </a:rPr>
              <a:t>International Federation of Digital Seismograph Networks</a:t>
            </a:r>
            <a:endParaRPr sz="1400" dirty="0"/>
          </a:p>
        </p:txBody>
      </p:sp>
      <p:sp>
        <p:nvSpPr>
          <p:cNvPr id="9" name="Google Shape;9;p3"/>
          <p:cNvSpPr txBox="1"/>
          <p:nvPr/>
        </p:nvSpPr>
        <p:spPr>
          <a:xfrm>
            <a:off x="-72485" y="4815203"/>
            <a:ext cx="1425000" cy="369302"/>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US" sz="1200" dirty="0">
                <a:latin typeface="Open Sans"/>
                <a:ea typeface="Open Sans"/>
                <a:cs typeface="Open Sans"/>
                <a:sym typeface="Open Sans"/>
              </a:rPr>
              <a:t>A Commission of</a:t>
            </a:r>
            <a:endParaRPr sz="1200" dirty="0">
              <a:latin typeface="Open Sans"/>
              <a:ea typeface="Open Sans"/>
              <a:cs typeface="Open Sans"/>
              <a:sym typeface="Open Sans"/>
            </a:endParaRPr>
          </a:p>
        </p:txBody>
      </p:sp>
      <p:pic>
        <p:nvPicPr>
          <p:cNvPr id="2" name="Google Shape;7;p3" descr="Logo&#10;&#10;Description automatically generated">
            <a:extLst>
              <a:ext uri="{FF2B5EF4-FFF2-40B4-BE49-F238E27FC236}">
                <a16:creationId xmlns:a16="http://schemas.microsoft.com/office/drawing/2014/main" id="{DC9A661D-1DE6-A8E6-9DCD-0291552093DA}"/>
              </a:ext>
            </a:extLst>
          </p:cNvPr>
          <p:cNvPicPr preferRelativeResize="0"/>
          <p:nvPr userDrawn="1"/>
        </p:nvPicPr>
        <p:blipFill rotWithShape="1">
          <a:blip r:embed="rId13">
            <a:alphaModFix/>
          </a:blip>
          <a:srcRect/>
          <a:stretch/>
        </p:blipFill>
        <p:spPr>
          <a:xfrm>
            <a:off x="117658" y="93035"/>
            <a:ext cx="1044715" cy="507848"/>
          </a:xfrm>
          <a:prstGeom prst="rect">
            <a:avLst/>
          </a:prstGeom>
          <a:noFill/>
          <a:ln>
            <a:noFill/>
          </a:ln>
        </p:spPr>
      </p:pic>
      <p:pic>
        <p:nvPicPr>
          <p:cNvPr id="3" name="Google Shape;10;p3">
            <a:extLst>
              <a:ext uri="{FF2B5EF4-FFF2-40B4-BE49-F238E27FC236}">
                <a16:creationId xmlns:a16="http://schemas.microsoft.com/office/drawing/2014/main" id="{BE3A31F6-D0E2-09F2-95D2-7E77F8C738DC}"/>
              </a:ext>
            </a:extLst>
          </p:cNvPr>
          <p:cNvPicPr preferRelativeResize="0"/>
          <p:nvPr userDrawn="1"/>
        </p:nvPicPr>
        <p:blipFill>
          <a:blip r:embed="rId14">
            <a:alphaModFix/>
          </a:blip>
          <a:stretch>
            <a:fillRect/>
          </a:stretch>
        </p:blipFill>
        <p:spPr>
          <a:xfrm>
            <a:off x="1285515" y="4866516"/>
            <a:ext cx="1425075" cy="2666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1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3" name="Google Shape;83;p15"/>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4" name="Google Shape;84;p15"/>
          <p:cNvSpPr txBox="1">
            <a:spLocks noGrp="1"/>
          </p:cNvSpPr>
          <p:nvPr>
            <p:ph type="dt" idx="10"/>
          </p:nvPr>
        </p:nvSpPr>
        <p:spPr>
          <a:xfrm>
            <a:off x="457200" y="4767264"/>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5" name="Google Shape;85;p15"/>
          <p:cNvSpPr txBox="1">
            <a:spLocks noGrp="1"/>
          </p:cNvSpPr>
          <p:nvPr>
            <p:ph type="ftr" idx="11"/>
          </p:nvPr>
        </p:nvSpPr>
        <p:spPr>
          <a:xfrm>
            <a:off x="3124200" y="4767264"/>
            <a:ext cx="28956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6" name="Google Shape;86;p15"/>
          <p:cNvSpPr txBox="1">
            <a:spLocks noGrp="1"/>
          </p:cNvSpPr>
          <p:nvPr>
            <p:ph type="sldNum" idx="12"/>
          </p:nvPr>
        </p:nvSpPr>
        <p:spPr>
          <a:xfrm>
            <a:off x="6553200" y="4767264"/>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Calibri"/>
                <a:ea typeface="Calibri"/>
                <a:cs typeface="Calibri"/>
                <a:sym typeface="Calibri"/>
              </a:defRPr>
            </a:lvl1pPr>
            <a:lvl2pPr marL="0" marR="0" lvl="1" indent="0" algn="r" rtl="0">
              <a:spcBef>
                <a:spcPts val="0"/>
              </a:spcBef>
              <a:buNone/>
              <a:defRPr sz="1200">
                <a:solidFill>
                  <a:srgbClr val="888888"/>
                </a:solidFill>
                <a:latin typeface="Calibri"/>
                <a:ea typeface="Calibri"/>
                <a:cs typeface="Calibri"/>
                <a:sym typeface="Calibri"/>
              </a:defRPr>
            </a:lvl2pPr>
            <a:lvl3pPr marL="0" marR="0" lvl="2" indent="0" algn="r" rtl="0">
              <a:spcBef>
                <a:spcPts val="0"/>
              </a:spcBef>
              <a:buNone/>
              <a:defRPr sz="1200">
                <a:solidFill>
                  <a:srgbClr val="888888"/>
                </a:solidFill>
                <a:latin typeface="Calibri"/>
                <a:ea typeface="Calibri"/>
                <a:cs typeface="Calibri"/>
                <a:sym typeface="Calibri"/>
              </a:defRPr>
            </a:lvl3pPr>
            <a:lvl4pPr marL="0" marR="0" lvl="3" indent="0" algn="r" rtl="0">
              <a:spcBef>
                <a:spcPts val="0"/>
              </a:spcBef>
              <a:buNone/>
              <a:defRPr sz="1200">
                <a:solidFill>
                  <a:srgbClr val="888888"/>
                </a:solidFill>
                <a:latin typeface="Calibri"/>
                <a:ea typeface="Calibri"/>
                <a:cs typeface="Calibri"/>
                <a:sym typeface="Calibri"/>
              </a:defRPr>
            </a:lvl4pPr>
            <a:lvl5pPr marL="0" marR="0" lvl="4" indent="0" algn="r" rtl="0">
              <a:spcBef>
                <a:spcPts val="0"/>
              </a:spcBef>
              <a:buNone/>
              <a:defRPr sz="1200">
                <a:solidFill>
                  <a:srgbClr val="888888"/>
                </a:solidFill>
                <a:latin typeface="Calibri"/>
                <a:ea typeface="Calibri"/>
                <a:cs typeface="Calibri"/>
                <a:sym typeface="Calibri"/>
              </a:defRPr>
            </a:lvl5pPr>
            <a:lvl6pPr marL="0" marR="0" lvl="5" indent="0" algn="r" rtl="0">
              <a:spcBef>
                <a:spcPts val="0"/>
              </a:spcBef>
              <a:buNone/>
              <a:defRPr sz="1200">
                <a:solidFill>
                  <a:srgbClr val="888888"/>
                </a:solidFill>
                <a:latin typeface="Calibri"/>
                <a:ea typeface="Calibri"/>
                <a:cs typeface="Calibri"/>
                <a:sym typeface="Calibri"/>
              </a:defRPr>
            </a:lvl6pPr>
            <a:lvl7pPr marL="0" marR="0" lvl="6" indent="0" algn="r" rtl="0">
              <a:spcBef>
                <a:spcPts val="0"/>
              </a:spcBef>
              <a:buNone/>
              <a:defRPr sz="1200">
                <a:solidFill>
                  <a:srgbClr val="888888"/>
                </a:solidFill>
                <a:latin typeface="Calibri"/>
                <a:ea typeface="Calibri"/>
                <a:cs typeface="Calibri"/>
                <a:sym typeface="Calibri"/>
              </a:defRPr>
            </a:lvl7pPr>
            <a:lvl8pPr marL="0" marR="0" lvl="7" indent="0" algn="r" rtl="0">
              <a:spcBef>
                <a:spcPts val="0"/>
              </a:spcBef>
              <a:buNone/>
              <a:defRPr sz="1200">
                <a:solidFill>
                  <a:srgbClr val="888888"/>
                </a:solidFill>
                <a:latin typeface="Calibri"/>
                <a:ea typeface="Calibri"/>
                <a:cs typeface="Calibri"/>
                <a:sym typeface="Calibri"/>
              </a:defRPr>
            </a:lvl8pPr>
            <a:lvl9pPr marL="0" marR="0" lvl="8" indent="0" algn="r" rtl="0">
              <a:spcBef>
                <a:spcPts val="0"/>
              </a:spcBef>
              <a:buNone/>
              <a:defRPr sz="1200">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github.com/FDSN/WebServiceSpecificationCommonalities/issues/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
          <p:cNvSpPr txBox="1">
            <a:spLocks noGrp="1"/>
          </p:cNvSpPr>
          <p:nvPr>
            <p:ph type="ctrTitle"/>
          </p:nvPr>
        </p:nvSpPr>
        <p:spPr>
          <a:xfrm>
            <a:off x="685800" y="1273177"/>
            <a:ext cx="7772400" cy="1470025"/>
          </a:xfrm>
          <a:prstGeom prst="rect">
            <a:avLst/>
          </a:prstGeom>
          <a:noFill/>
          <a:ln>
            <a:noFill/>
          </a:ln>
        </p:spPr>
        <p:txBody>
          <a:bodyPr spcFirstLastPara="1" wrap="square" lIns="91425" tIns="45700" rIns="91425" bIns="45700" anchor="t" anchorCtr="0">
            <a:noAutofit/>
          </a:bodyPr>
          <a:lstStyle/>
          <a:p>
            <a:r>
              <a:rPr lang="en-US" dirty="0"/>
              <a:t>Working Group IV</a:t>
            </a:r>
            <a:br>
              <a:rPr lang="en-US" dirty="0"/>
            </a:br>
            <a:r>
              <a:rPr lang="en-US" dirty="0"/>
              <a:t>CTBTO relations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
          <p:cNvSpPr txBox="1"/>
          <p:nvPr/>
        </p:nvSpPr>
        <p:spPr>
          <a:xfrm>
            <a:off x="622375" y="1003052"/>
            <a:ext cx="7760400" cy="400079"/>
          </a:xfrm>
          <a:prstGeom prst="rect">
            <a:avLst/>
          </a:prstGeom>
          <a:noFill/>
          <a:ln>
            <a:noFill/>
          </a:ln>
        </p:spPr>
        <p:txBody>
          <a:bodyPr spcFirstLastPara="1" wrap="square" lIns="91425" tIns="91425" rIns="91425" bIns="91425" anchor="t" anchorCtr="0">
            <a:spAutoFit/>
          </a:bodyPr>
          <a:lstStyle/>
          <a:p>
            <a:endParaRPr/>
          </a:p>
        </p:txBody>
      </p:sp>
      <p:sp>
        <p:nvSpPr>
          <p:cNvPr id="164" name="Google Shape;164;p2"/>
          <p:cNvSpPr txBox="1">
            <a:spLocks noGrp="1"/>
          </p:cNvSpPr>
          <p:nvPr>
            <p:ph type="body" idx="1"/>
          </p:nvPr>
        </p:nvSpPr>
        <p:spPr>
          <a:xfrm>
            <a:off x="538151" y="1403131"/>
            <a:ext cx="8359800" cy="3383554"/>
          </a:xfrm>
          <a:prstGeom prst="rect">
            <a:avLst/>
          </a:prstGeom>
        </p:spPr>
        <p:txBody>
          <a:bodyPr spcFirstLastPara="1" wrap="square" lIns="91425" tIns="91425" rIns="91425" bIns="91425" anchor="t" anchorCtr="0">
            <a:noAutofit/>
          </a:bodyPr>
          <a:lstStyle/>
          <a:p>
            <a:pPr marL="342900" indent="-342900"/>
            <a:r>
              <a:rPr lang="en-US" sz="2000" dirty="0" err="1"/>
              <a:t>Adoptation</a:t>
            </a:r>
            <a:r>
              <a:rPr lang="en-US" sz="2000" dirty="0"/>
              <a:t> of the agenda</a:t>
            </a:r>
          </a:p>
          <a:p>
            <a:pPr marL="342900" indent="-342900"/>
            <a:r>
              <a:rPr lang="en-US" sz="2000" dirty="0"/>
              <a:t>Change of guards</a:t>
            </a:r>
          </a:p>
          <a:p>
            <a:pPr marL="342900" indent="-342900"/>
            <a:r>
              <a:rPr lang="en-US" sz="2000" dirty="0"/>
              <a:t>FDSN presentations at CTBTO workshops</a:t>
            </a:r>
          </a:p>
          <a:p>
            <a:pPr marL="342900" indent="-342900"/>
            <a:r>
              <a:rPr lang="en-US" sz="2000" dirty="0"/>
              <a:t>Progress in the implementation of FDSN web services at the CTBTO</a:t>
            </a:r>
          </a:p>
          <a:p>
            <a:pPr marL="342900" indent="-342900"/>
            <a:r>
              <a:rPr lang="en-US" sz="2000" dirty="0"/>
              <a:t>Any </a:t>
            </a:r>
            <a:r>
              <a:rPr lang="en-US" sz="2000"/>
              <a:t>other business</a:t>
            </a:r>
            <a:endParaRPr sz="2000" dirty="0"/>
          </a:p>
        </p:txBody>
      </p:sp>
      <p:sp>
        <p:nvSpPr>
          <p:cNvPr id="165" name="Google Shape;165;p2"/>
          <p:cNvSpPr txBox="1">
            <a:spLocks noGrp="1"/>
          </p:cNvSpPr>
          <p:nvPr>
            <p:ph type="title"/>
          </p:nvPr>
        </p:nvSpPr>
        <p:spPr>
          <a:xfrm>
            <a:off x="538151" y="721502"/>
            <a:ext cx="8359800" cy="563100"/>
          </a:xfrm>
          <a:prstGeom prst="rect">
            <a:avLst/>
          </a:prstGeom>
        </p:spPr>
        <p:txBody>
          <a:bodyPr spcFirstLastPara="1" wrap="square" lIns="91425" tIns="91425" rIns="91425" bIns="91425" anchor="t" anchorCtr="0">
            <a:noAutofit/>
          </a:bodyPr>
          <a:lstStyle/>
          <a:p>
            <a:r>
              <a:rPr lang="en-US" dirty="0"/>
              <a:t>Agenda for the WGIV meeting</a:t>
            </a:r>
            <a:endParaRPr dirty="0"/>
          </a:p>
        </p:txBody>
      </p:sp>
    </p:spTree>
    <p:extLst>
      <p:ext uri="{BB962C8B-B14F-4D97-AF65-F5344CB8AC3E}">
        <p14:creationId xmlns:p14="http://schemas.microsoft.com/office/powerpoint/2010/main" val="2346080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
          <p:cNvSpPr txBox="1"/>
          <p:nvPr/>
        </p:nvSpPr>
        <p:spPr>
          <a:xfrm>
            <a:off x="622375" y="1003052"/>
            <a:ext cx="7760400" cy="400079"/>
          </a:xfrm>
          <a:prstGeom prst="rect">
            <a:avLst/>
          </a:prstGeom>
          <a:noFill/>
          <a:ln>
            <a:noFill/>
          </a:ln>
        </p:spPr>
        <p:txBody>
          <a:bodyPr spcFirstLastPara="1" wrap="square" lIns="91425" tIns="91425" rIns="91425" bIns="91425" anchor="t" anchorCtr="0">
            <a:spAutoFit/>
          </a:bodyPr>
          <a:lstStyle/>
          <a:p>
            <a:endParaRPr/>
          </a:p>
        </p:txBody>
      </p:sp>
      <p:sp>
        <p:nvSpPr>
          <p:cNvPr id="164" name="Google Shape;164;p2"/>
          <p:cNvSpPr txBox="1">
            <a:spLocks noGrp="1"/>
          </p:cNvSpPr>
          <p:nvPr>
            <p:ph type="body" idx="1"/>
          </p:nvPr>
        </p:nvSpPr>
        <p:spPr>
          <a:xfrm>
            <a:off x="538151" y="1403131"/>
            <a:ext cx="8359800" cy="3383554"/>
          </a:xfrm>
          <a:prstGeom prst="rect">
            <a:avLst/>
          </a:prstGeom>
        </p:spPr>
        <p:txBody>
          <a:bodyPr spcFirstLastPara="1" wrap="square" lIns="91425" tIns="91425" rIns="91425" bIns="91425" anchor="t" anchorCtr="0">
            <a:noAutofit/>
          </a:bodyPr>
          <a:lstStyle/>
          <a:p>
            <a:pPr marL="342900" indent="-342900"/>
            <a:r>
              <a:rPr lang="en-US" sz="2000" dirty="0"/>
              <a:t>Both the chair, </a:t>
            </a:r>
            <a:r>
              <a:rPr lang="en-US" sz="2000" dirty="0" err="1"/>
              <a:t>István</a:t>
            </a:r>
            <a:r>
              <a:rPr lang="en-US" sz="2000" dirty="0"/>
              <a:t> Bondár and the vice chair, </a:t>
            </a:r>
            <a:r>
              <a:rPr lang="en-US" sz="2000" dirty="0" err="1"/>
              <a:t>Öcal</a:t>
            </a:r>
            <a:r>
              <a:rPr lang="en-US" sz="2000" dirty="0"/>
              <a:t> </a:t>
            </a:r>
            <a:r>
              <a:rPr lang="en-US" sz="2000" dirty="0" err="1"/>
              <a:t>Necmioğlu</a:t>
            </a:r>
            <a:r>
              <a:rPr lang="en-US" sz="2000" dirty="0"/>
              <a:t> has expressed their wish to step down.</a:t>
            </a:r>
          </a:p>
          <a:p>
            <a:pPr marL="342900" indent="-342900"/>
            <a:r>
              <a:rPr lang="en-US" sz="2000" dirty="0"/>
              <a:t>The positions are up for elections</a:t>
            </a:r>
          </a:p>
          <a:p>
            <a:pPr marL="342900" indent="-342900"/>
            <a:r>
              <a:rPr lang="en-US" sz="2000" dirty="0"/>
              <a:t>We support the candidates of the nomination committee.</a:t>
            </a:r>
            <a:endParaRPr sz="2000" dirty="0"/>
          </a:p>
        </p:txBody>
      </p:sp>
      <p:sp>
        <p:nvSpPr>
          <p:cNvPr id="165" name="Google Shape;165;p2"/>
          <p:cNvSpPr txBox="1">
            <a:spLocks noGrp="1"/>
          </p:cNvSpPr>
          <p:nvPr>
            <p:ph type="title"/>
          </p:nvPr>
        </p:nvSpPr>
        <p:spPr>
          <a:xfrm>
            <a:off x="538151" y="721502"/>
            <a:ext cx="8359800" cy="563100"/>
          </a:xfrm>
          <a:prstGeom prst="rect">
            <a:avLst/>
          </a:prstGeom>
        </p:spPr>
        <p:txBody>
          <a:bodyPr spcFirstLastPara="1" wrap="square" lIns="91425" tIns="91425" rIns="91425" bIns="91425" anchor="t" anchorCtr="0">
            <a:noAutofit/>
          </a:bodyPr>
          <a:lstStyle/>
          <a:p>
            <a:r>
              <a:rPr lang="en-US" dirty="0"/>
              <a:t>Change of guards</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
          <p:cNvSpPr txBox="1"/>
          <p:nvPr/>
        </p:nvSpPr>
        <p:spPr>
          <a:xfrm>
            <a:off x="622375" y="1003052"/>
            <a:ext cx="7760400" cy="400079"/>
          </a:xfrm>
          <a:prstGeom prst="rect">
            <a:avLst/>
          </a:prstGeom>
          <a:noFill/>
          <a:ln>
            <a:noFill/>
          </a:ln>
        </p:spPr>
        <p:txBody>
          <a:bodyPr spcFirstLastPara="1" wrap="square" lIns="91425" tIns="91425" rIns="91425" bIns="91425" anchor="t" anchorCtr="0">
            <a:spAutoFit/>
          </a:bodyPr>
          <a:lstStyle/>
          <a:p>
            <a:endParaRPr/>
          </a:p>
        </p:txBody>
      </p:sp>
      <p:sp>
        <p:nvSpPr>
          <p:cNvPr id="164" name="Google Shape;164;p2"/>
          <p:cNvSpPr txBox="1">
            <a:spLocks noGrp="1"/>
          </p:cNvSpPr>
          <p:nvPr>
            <p:ph type="body" idx="1"/>
          </p:nvPr>
        </p:nvSpPr>
        <p:spPr>
          <a:xfrm>
            <a:off x="538151" y="1403131"/>
            <a:ext cx="8359800" cy="3383554"/>
          </a:xfrm>
          <a:prstGeom prst="rect">
            <a:avLst/>
          </a:prstGeom>
        </p:spPr>
        <p:txBody>
          <a:bodyPr spcFirstLastPara="1" wrap="square" lIns="91425" tIns="91425" rIns="91425" bIns="91425" anchor="t" anchorCtr="0">
            <a:noAutofit/>
          </a:bodyPr>
          <a:lstStyle/>
          <a:p>
            <a:pPr marL="342900" indent="-342900"/>
            <a:r>
              <a:rPr lang="en-US" sz="2000" dirty="0"/>
              <a:t>When I attend a CTBTO workshop I always insist on giving an FDSN talk to encourage participants to join the FDSN</a:t>
            </a:r>
          </a:p>
          <a:p>
            <a:pPr marL="342900" indent="-342900"/>
            <a:r>
              <a:rPr lang="en-US" sz="2000" dirty="0"/>
              <a:t>All workshops were cancelled or postponed during the pandemic</a:t>
            </a:r>
          </a:p>
          <a:p>
            <a:pPr marL="342900" indent="-342900"/>
            <a:r>
              <a:rPr lang="en-US" sz="2000" dirty="0"/>
              <a:t>NDC Capacity Building and RSTT Workshop, Muscat, Oman, 4 – 8 September 2022</a:t>
            </a:r>
          </a:p>
          <a:p>
            <a:pPr marL="342900" indent="-342900"/>
            <a:r>
              <a:rPr lang="en-US" sz="2000" dirty="0"/>
              <a:t>Workshop for improved seismic event location using the Regional Seismic Travel Time (RSTT) method, Kathmandu, Nepal, 7 – 11 November 2022</a:t>
            </a:r>
          </a:p>
        </p:txBody>
      </p:sp>
      <p:sp>
        <p:nvSpPr>
          <p:cNvPr id="165" name="Google Shape;165;p2"/>
          <p:cNvSpPr txBox="1">
            <a:spLocks noGrp="1"/>
          </p:cNvSpPr>
          <p:nvPr>
            <p:ph type="title"/>
          </p:nvPr>
        </p:nvSpPr>
        <p:spPr>
          <a:xfrm>
            <a:off x="538151" y="721502"/>
            <a:ext cx="8359800" cy="563100"/>
          </a:xfrm>
          <a:prstGeom prst="rect">
            <a:avLst/>
          </a:prstGeom>
        </p:spPr>
        <p:txBody>
          <a:bodyPr spcFirstLastPara="1" wrap="square" lIns="91425" tIns="91425" rIns="91425" bIns="91425" anchor="t" anchorCtr="0">
            <a:noAutofit/>
          </a:bodyPr>
          <a:lstStyle/>
          <a:p>
            <a:r>
              <a:rPr lang="en-US" dirty="0"/>
              <a:t>FDSN presentations at CTBTO workshops</a:t>
            </a:r>
            <a:endParaRPr dirty="0"/>
          </a:p>
        </p:txBody>
      </p:sp>
    </p:spTree>
    <p:extLst>
      <p:ext uri="{BB962C8B-B14F-4D97-AF65-F5344CB8AC3E}">
        <p14:creationId xmlns:p14="http://schemas.microsoft.com/office/powerpoint/2010/main" val="3081973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
          <p:cNvSpPr txBox="1"/>
          <p:nvPr/>
        </p:nvSpPr>
        <p:spPr>
          <a:xfrm>
            <a:off x="622375" y="1003052"/>
            <a:ext cx="7760400" cy="400079"/>
          </a:xfrm>
          <a:prstGeom prst="rect">
            <a:avLst/>
          </a:prstGeom>
          <a:noFill/>
          <a:ln>
            <a:noFill/>
          </a:ln>
        </p:spPr>
        <p:txBody>
          <a:bodyPr spcFirstLastPara="1" wrap="square" lIns="91425" tIns="91425" rIns="91425" bIns="91425" anchor="t" anchorCtr="0">
            <a:spAutoFit/>
          </a:bodyPr>
          <a:lstStyle/>
          <a:p>
            <a:endParaRPr/>
          </a:p>
        </p:txBody>
      </p:sp>
      <p:sp>
        <p:nvSpPr>
          <p:cNvPr id="164" name="Google Shape;164;p2"/>
          <p:cNvSpPr txBox="1">
            <a:spLocks noGrp="1"/>
          </p:cNvSpPr>
          <p:nvPr>
            <p:ph type="body" idx="1"/>
          </p:nvPr>
        </p:nvSpPr>
        <p:spPr>
          <a:xfrm>
            <a:off x="140043" y="1210962"/>
            <a:ext cx="8757908" cy="3575723"/>
          </a:xfrm>
          <a:prstGeom prst="rect">
            <a:avLst/>
          </a:prstGeom>
        </p:spPr>
        <p:txBody>
          <a:bodyPr spcFirstLastPara="1" wrap="square" lIns="91425" tIns="91425" rIns="91425" bIns="91425" anchor="t" anchorCtr="0">
            <a:noAutofit/>
          </a:bodyPr>
          <a:lstStyle/>
          <a:p>
            <a:pPr marL="342900" indent="-342900"/>
            <a:r>
              <a:rPr lang="en-US" sz="2000" dirty="0"/>
              <a:t>During the 2019 IUGG in Montreal, FDSN WGIV had an action item to explore the feasibility of implementing FDSN web services at the IDC.</a:t>
            </a:r>
          </a:p>
          <a:p>
            <a:pPr marL="342900" indent="-342900"/>
            <a:r>
              <a:rPr lang="en-US" sz="2000" dirty="0"/>
              <a:t>At the 53rd Working Group B meeting in 2019 I took the floor and on behalf the FDSN and recommended the use of FDSN web services at the IDC secure site. The recommendation was well received both by the CTBTO and the State Parties. The WGB advised the PTS to look into the issue.</a:t>
            </a:r>
          </a:p>
          <a:p>
            <a:pPr marL="342900" indent="-342900"/>
            <a:r>
              <a:rPr lang="en-US" sz="2000" dirty="0"/>
              <a:t>Just before the </a:t>
            </a:r>
            <a:r>
              <a:rPr lang="en-US" sz="2000" dirty="0" err="1"/>
              <a:t>SnT</a:t>
            </a:r>
            <a:r>
              <a:rPr lang="en-US" sz="2000" dirty="0"/>
              <a:t> 2023 the CTBTO has announced that now the alpha version is working operationally on the GCI.</a:t>
            </a:r>
          </a:p>
          <a:p>
            <a:pPr marL="342900" indent="-342900"/>
            <a:r>
              <a:rPr lang="en-US" sz="2000" dirty="0"/>
              <a:t>Further work is needed on the authentication mechanisms to move the FDSN server from the GCI to internet</a:t>
            </a:r>
            <a:endParaRPr sz="2000" dirty="0"/>
          </a:p>
        </p:txBody>
      </p:sp>
      <p:sp>
        <p:nvSpPr>
          <p:cNvPr id="165" name="Google Shape;165;p2"/>
          <p:cNvSpPr txBox="1">
            <a:spLocks noGrp="1"/>
          </p:cNvSpPr>
          <p:nvPr>
            <p:ph type="title"/>
          </p:nvPr>
        </p:nvSpPr>
        <p:spPr>
          <a:xfrm>
            <a:off x="538151" y="721502"/>
            <a:ext cx="8359800" cy="563100"/>
          </a:xfrm>
          <a:prstGeom prst="rect">
            <a:avLst/>
          </a:prstGeom>
        </p:spPr>
        <p:txBody>
          <a:bodyPr spcFirstLastPara="1" wrap="square" lIns="91425" tIns="91425" rIns="91425" bIns="91425" anchor="t" anchorCtr="0">
            <a:noAutofit/>
          </a:bodyPr>
          <a:lstStyle/>
          <a:p>
            <a:r>
              <a:rPr lang="en-US" dirty="0"/>
              <a:t>FDSN web services at the CTBTO</a:t>
            </a:r>
            <a:endParaRPr dirty="0"/>
          </a:p>
        </p:txBody>
      </p:sp>
    </p:spTree>
    <p:extLst>
      <p:ext uri="{BB962C8B-B14F-4D97-AF65-F5344CB8AC3E}">
        <p14:creationId xmlns:p14="http://schemas.microsoft.com/office/powerpoint/2010/main" val="550973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
          <p:cNvSpPr txBox="1"/>
          <p:nvPr/>
        </p:nvSpPr>
        <p:spPr>
          <a:xfrm>
            <a:off x="622375" y="1003052"/>
            <a:ext cx="7760400" cy="400079"/>
          </a:xfrm>
          <a:prstGeom prst="rect">
            <a:avLst/>
          </a:prstGeom>
          <a:noFill/>
          <a:ln>
            <a:noFill/>
          </a:ln>
        </p:spPr>
        <p:txBody>
          <a:bodyPr spcFirstLastPara="1" wrap="square" lIns="91425" tIns="91425" rIns="91425" bIns="91425" anchor="t" anchorCtr="0">
            <a:spAutoFit/>
          </a:bodyPr>
          <a:lstStyle/>
          <a:p>
            <a:endParaRPr/>
          </a:p>
        </p:txBody>
      </p:sp>
      <p:sp>
        <p:nvSpPr>
          <p:cNvPr id="164" name="Google Shape;164;p2"/>
          <p:cNvSpPr txBox="1">
            <a:spLocks noGrp="1"/>
          </p:cNvSpPr>
          <p:nvPr>
            <p:ph type="body" idx="1"/>
          </p:nvPr>
        </p:nvSpPr>
        <p:spPr>
          <a:xfrm>
            <a:off x="538151" y="1403131"/>
            <a:ext cx="8359800" cy="3383554"/>
          </a:xfrm>
          <a:prstGeom prst="rect">
            <a:avLst/>
          </a:prstGeom>
        </p:spPr>
        <p:txBody>
          <a:bodyPr spcFirstLastPara="1" wrap="square" lIns="91425" tIns="91425" rIns="91425" bIns="91425" anchor="t" anchorCtr="0">
            <a:noAutofit/>
          </a:bodyPr>
          <a:lstStyle/>
          <a:p>
            <a:pPr marL="0" marR="0" indent="0" algn="l">
              <a:spcBef>
                <a:spcPts val="0"/>
              </a:spcBef>
              <a:spcAft>
                <a:spcPts val="800"/>
              </a:spcAft>
              <a:buNone/>
            </a:pPr>
            <a:r>
              <a:rPr lang="en-GB" sz="1800" b="0" i="0" u="none" strike="noStrike" dirty="0">
                <a:solidFill>
                  <a:srgbClr val="000000"/>
                </a:solidFill>
                <a:effectLst/>
                <a:latin typeface="Calibri" panose="020F0502020204030204" pitchFamily="34" charset="0"/>
              </a:rPr>
              <a:t>In summary, to be able to move our FDSN server from GCI to the Internet, we are requiring to:</a:t>
            </a:r>
          </a:p>
          <a:p>
            <a:pPr algn="l">
              <a:buFont typeface="+mj-lt"/>
              <a:buAutoNum type="alphaLcPeriod"/>
            </a:pPr>
            <a:r>
              <a:rPr lang="en-GB" sz="1800" b="0" i="0" u="none" strike="noStrike" dirty="0">
                <a:solidFill>
                  <a:srgbClr val="000000"/>
                </a:solidFill>
                <a:effectLst/>
                <a:latin typeface="Calibri" panose="020F0502020204030204" pitchFamily="34" charset="0"/>
              </a:rPr>
              <a:t>Protect all services similar to </a:t>
            </a:r>
            <a:r>
              <a:rPr lang="en-GB" sz="1800" b="0" i="0" u="none" strike="noStrike" dirty="0" err="1">
                <a:solidFill>
                  <a:srgbClr val="000000"/>
                </a:solidFill>
                <a:effectLst/>
                <a:latin typeface="Calibri" panose="020F0502020204030204" pitchFamily="34" charset="0"/>
              </a:rPr>
              <a:t>fdsn-dataselect</a:t>
            </a:r>
            <a:endParaRPr lang="en-GB" sz="1800" b="0" i="0" u="none" strike="noStrike" dirty="0">
              <a:solidFill>
                <a:srgbClr val="000000"/>
              </a:solidFill>
              <a:effectLst/>
              <a:latin typeface="Calibri" panose="020F0502020204030204" pitchFamily="34" charset="0"/>
            </a:endParaRPr>
          </a:p>
          <a:p>
            <a:pPr algn="l">
              <a:buFont typeface="+mj-lt"/>
              <a:buAutoNum type="alphaLcPeriod"/>
            </a:pPr>
            <a:r>
              <a:rPr lang="en-GB" sz="1800" b="0" i="0" u="none" strike="noStrike" dirty="0">
                <a:solidFill>
                  <a:srgbClr val="000000"/>
                </a:solidFill>
                <a:effectLst/>
                <a:latin typeface="Calibri" panose="020F0502020204030204" pitchFamily="34" charset="0"/>
              </a:rPr>
              <a:t>Improve the authentication mechanism to support one of the more modern standards such OAuth, </a:t>
            </a:r>
            <a:r>
              <a:rPr lang="en-GB" sz="1800" b="0" i="0" u="none" strike="noStrike" dirty="0" err="1">
                <a:solidFill>
                  <a:srgbClr val="000000"/>
                </a:solidFill>
                <a:effectLst/>
                <a:latin typeface="Calibri" panose="020F0502020204030204" pitchFamily="34" charset="0"/>
              </a:rPr>
              <a:t>OpenID.connect</a:t>
            </a:r>
            <a:r>
              <a:rPr lang="en-GB" sz="1800" b="0" i="0" u="none" strike="noStrike" dirty="0">
                <a:solidFill>
                  <a:srgbClr val="000000"/>
                </a:solidFill>
                <a:effectLst/>
                <a:latin typeface="Calibri" panose="020F0502020204030204" pitchFamily="34" charset="0"/>
              </a:rPr>
              <a:t>, etc. The current Digest authentication is not supported by our Single-Sign on solution as it is considered  insecure. A token authentication (as described in </a:t>
            </a:r>
            <a:r>
              <a:rPr lang="en-GB" sz="1800" b="0" i="0" u="sng" strike="noStrike" dirty="0">
                <a:solidFill>
                  <a:srgbClr val="0000FF"/>
                </a:solidFill>
                <a:effectLst/>
                <a:latin typeface="Calibri" panose="020F0502020204030204" pitchFamily="34" charset="0"/>
                <a:hlinkClick r:id="rId3"/>
              </a:rPr>
              <a:t>https://github.com/FDSN/WebServiceSpecificationCommonalities/issues/6</a:t>
            </a:r>
            <a:r>
              <a:rPr lang="en-GB" sz="1800" b="0" i="0" u="none" strike="noStrike" dirty="0">
                <a:solidFill>
                  <a:srgbClr val="000000"/>
                </a:solidFill>
                <a:effectLst/>
                <a:latin typeface="Calibri" panose="020F0502020204030204" pitchFamily="34" charset="0"/>
              </a:rPr>
              <a:t>) </a:t>
            </a:r>
            <a:br>
              <a:rPr lang="en-GB" sz="1800" b="0" i="0" u="none" strike="noStrike" dirty="0">
                <a:solidFill>
                  <a:srgbClr val="000000"/>
                </a:solidFill>
                <a:effectLst/>
                <a:latin typeface="Calibri" panose="020F0502020204030204" pitchFamily="34" charset="0"/>
              </a:rPr>
            </a:br>
            <a:r>
              <a:rPr lang="en-GB" sz="1800" b="0" i="0" u="none" strike="noStrike" dirty="0">
                <a:solidFill>
                  <a:srgbClr val="000000"/>
                </a:solidFill>
                <a:effectLst/>
                <a:latin typeface="Calibri" panose="020F0502020204030204" pitchFamily="34" charset="0"/>
              </a:rPr>
              <a:t>would probably also work.</a:t>
            </a:r>
          </a:p>
          <a:p>
            <a:pPr marL="0" marR="0" indent="0" algn="l">
              <a:spcBef>
                <a:spcPts val="0"/>
              </a:spcBef>
              <a:spcAft>
                <a:spcPts val="800"/>
              </a:spcAft>
              <a:buNone/>
            </a:pPr>
            <a:br>
              <a:rPr lang="en-GB" sz="2000" dirty="0"/>
            </a:br>
            <a:endParaRPr lang="en-US" sz="2000" dirty="0"/>
          </a:p>
        </p:txBody>
      </p:sp>
      <p:sp>
        <p:nvSpPr>
          <p:cNvPr id="165" name="Google Shape;165;p2"/>
          <p:cNvSpPr txBox="1">
            <a:spLocks noGrp="1"/>
          </p:cNvSpPr>
          <p:nvPr>
            <p:ph type="title"/>
          </p:nvPr>
        </p:nvSpPr>
        <p:spPr>
          <a:xfrm>
            <a:off x="538151" y="721502"/>
            <a:ext cx="8359800" cy="563100"/>
          </a:xfrm>
          <a:prstGeom prst="rect">
            <a:avLst/>
          </a:prstGeom>
        </p:spPr>
        <p:txBody>
          <a:bodyPr spcFirstLastPara="1" wrap="square" lIns="91425" tIns="91425" rIns="91425" bIns="91425" anchor="t" anchorCtr="0">
            <a:noAutofit/>
          </a:bodyPr>
          <a:lstStyle/>
          <a:p>
            <a:r>
              <a:rPr lang="en-US" dirty="0"/>
              <a:t>CTBTO requests</a:t>
            </a:r>
            <a:endParaRPr dirty="0"/>
          </a:p>
        </p:txBody>
      </p:sp>
    </p:spTree>
    <p:extLst>
      <p:ext uri="{BB962C8B-B14F-4D97-AF65-F5344CB8AC3E}">
        <p14:creationId xmlns:p14="http://schemas.microsoft.com/office/powerpoint/2010/main" val="378048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
          <p:cNvSpPr txBox="1"/>
          <p:nvPr/>
        </p:nvSpPr>
        <p:spPr>
          <a:xfrm>
            <a:off x="622375" y="1003052"/>
            <a:ext cx="7760400" cy="400079"/>
          </a:xfrm>
          <a:prstGeom prst="rect">
            <a:avLst/>
          </a:prstGeom>
          <a:noFill/>
          <a:ln>
            <a:noFill/>
          </a:ln>
        </p:spPr>
        <p:txBody>
          <a:bodyPr spcFirstLastPara="1" wrap="square" lIns="91425" tIns="91425" rIns="91425" bIns="91425" anchor="t" anchorCtr="0">
            <a:spAutoFit/>
          </a:bodyPr>
          <a:lstStyle/>
          <a:p>
            <a:endParaRPr/>
          </a:p>
        </p:txBody>
      </p:sp>
      <p:sp>
        <p:nvSpPr>
          <p:cNvPr id="164" name="Google Shape;164;p2"/>
          <p:cNvSpPr txBox="1">
            <a:spLocks noGrp="1"/>
          </p:cNvSpPr>
          <p:nvPr>
            <p:ph type="body" idx="1"/>
          </p:nvPr>
        </p:nvSpPr>
        <p:spPr>
          <a:xfrm>
            <a:off x="538151" y="1403131"/>
            <a:ext cx="8359800" cy="3383554"/>
          </a:xfrm>
          <a:prstGeom prst="rect">
            <a:avLst/>
          </a:prstGeom>
        </p:spPr>
        <p:txBody>
          <a:bodyPr spcFirstLastPara="1" wrap="square" lIns="91425" tIns="91425" rIns="91425" bIns="91425" anchor="t" anchorCtr="0">
            <a:noAutofit/>
          </a:bodyPr>
          <a:lstStyle/>
          <a:p>
            <a:pPr marL="342900" indent="-342900">
              <a:spcAft>
                <a:spcPts val="800"/>
              </a:spcAft>
            </a:pPr>
            <a:endParaRPr lang="en-US" sz="2000" dirty="0"/>
          </a:p>
        </p:txBody>
      </p:sp>
      <p:sp>
        <p:nvSpPr>
          <p:cNvPr id="165" name="Google Shape;165;p2"/>
          <p:cNvSpPr txBox="1">
            <a:spLocks noGrp="1"/>
          </p:cNvSpPr>
          <p:nvPr>
            <p:ph type="title"/>
          </p:nvPr>
        </p:nvSpPr>
        <p:spPr>
          <a:xfrm>
            <a:off x="538151" y="721502"/>
            <a:ext cx="8359800" cy="563100"/>
          </a:xfrm>
          <a:prstGeom prst="rect">
            <a:avLst/>
          </a:prstGeom>
        </p:spPr>
        <p:txBody>
          <a:bodyPr spcFirstLastPara="1" wrap="square" lIns="91425" tIns="91425" rIns="91425" bIns="91425" anchor="t" anchorCtr="0">
            <a:noAutofit/>
          </a:bodyPr>
          <a:lstStyle/>
          <a:p>
            <a:r>
              <a:rPr lang="en-US" dirty="0"/>
              <a:t>Action items?</a:t>
            </a:r>
            <a:endParaRPr dirty="0"/>
          </a:p>
        </p:txBody>
      </p:sp>
    </p:spTree>
    <p:extLst>
      <p:ext uri="{BB962C8B-B14F-4D97-AF65-F5344CB8AC3E}">
        <p14:creationId xmlns:p14="http://schemas.microsoft.com/office/powerpoint/2010/main" val="46661893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381</Words>
  <Application>Microsoft Macintosh PowerPoint</Application>
  <PresentationFormat>On-screen Show (16:9)</PresentationFormat>
  <Paragraphs>27</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Open Sans</vt:lpstr>
      <vt:lpstr>Calibri</vt:lpstr>
      <vt:lpstr>Office Theme</vt:lpstr>
      <vt:lpstr>Custom Design</vt:lpstr>
      <vt:lpstr>Working Group IV CTBTO relations</vt:lpstr>
      <vt:lpstr>Agenda for the WGIV meeting</vt:lpstr>
      <vt:lpstr>Change of guards</vt:lpstr>
      <vt:lpstr>FDSN presentations at CTBTO workshops</vt:lpstr>
      <vt:lpstr>FDSN web services at the CTBTO</vt:lpstr>
      <vt:lpstr>CTBTO requests</vt:lpstr>
      <vt:lpstr>Action items?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dc:title>
  <dc:creator>Florian Haslinger</dc:creator>
  <cp:lastModifiedBy>bondar.istvan</cp:lastModifiedBy>
  <cp:revision>7</cp:revision>
  <dcterms:created xsi:type="dcterms:W3CDTF">2015-06-26T07:37:02Z</dcterms:created>
  <dcterms:modified xsi:type="dcterms:W3CDTF">2023-07-17T08:02:18Z</dcterms:modified>
</cp:coreProperties>
</file>